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6" r:id="rId3"/>
    <p:sldId id="258" r:id="rId4"/>
    <p:sldId id="272" r:id="rId5"/>
    <p:sldId id="269" r:id="rId6"/>
    <p:sldId id="260" r:id="rId7"/>
    <p:sldId id="265" r:id="rId8"/>
    <p:sldId id="278" r:id="rId9"/>
    <p:sldId id="261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54AE-5BD5-4DA7-91E6-897603AFB52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685D-E15A-4AA1-9B0B-507C7923C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F63D-1D74-BC64-D8C6-E736556A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FF06-0DCF-5AD5-7169-7AF8E9706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96E5-D759-5A8E-437D-698DA3C6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33AF7-CB7E-7D3C-D508-FAA5FF02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6A0CC-6F95-E15A-0B67-4193D04E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D145-B667-6108-5A05-5926324B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C76E7-9EEA-1113-96F2-4DB75A0E2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A815E-DB77-E3EB-FC74-F2BAF0CF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B4E7-6107-1695-804A-09FE9000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FDA6-ACEF-F908-95DD-E52043B8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9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3F7C4-F2F4-9EB6-7562-26E22CF33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F750C-A95B-412E-3574-B0DE51090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D627-851A-81CC-1A4C-FC5E1A44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01028-3D17-374E-9D1D-C68BE234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ED6C7-0C4E-0C19-6F23-B4BCB893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title" hasCustomPrompt="1"/>
          </p:nvPr>
        </p:nvSpPr>
        <p:spPr>
          <a:xfrm>
            <a:off x="953467" y="713333"/>
            <a:ext cx="4070400" cy="17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1"/>
          </p:nvPr>
        </p:nvSpPr>
        <p:spPr>
          <a:xfrm>
            <a:off x="953467" y="2649533"/>
            <a:ext cx="4070400" cy="102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8" name="Google Shape;118;p11"/>
          <p:cNvGrpSpPr/>
          <p:nvPr/>
        </p:nvGrpSpPr>
        <p:grpSpPr>
          <a:xfrm>
            <a:off x="-51768" y="5527177"/>
            <a:ext cx="2010471" cy="1501169"/>
            <a:chOff x="-1967700" y="2777720"/>
            <a:chExt cx="1954696" cy="1459525"/>
          </a:xfrm>
        </p:grpSpPr>
        <p:sp>
          <p:nvSpPr>
            <p:cNvPr id="119" name="Google Shape;119;p11"/>
            <p:cNvSpPr/>
            <p:nvPr/>
          </p:nvSpPr>
          <p:spPr>
            <a:xfrm>
              <a:off x="-1462732" y="2777720"/>
              <a:ext cx="1449728" cy="985001"/>
            </a:xfrm>
            <a:custGeom>
              <a:avLst/>
              <a:gdLst/>
              <a:ahLst/>
              <a:cxnLst/>
              <a:rect l="l" t="t" r="r" b="b"/>
              <a:pathLst>
                <a:path w="29283" h="19896" extrusionOk="0">
                  <a:moveTo>
                    <a:pt x="28668" y="1"/>
                  </a:moveTo>
                  <a:cubicBezTo>
                    <a:pt x="28215" y="1"/>
                    <a:pt x="24473" y="936"/>
                    <a:pt x="22066" y="1618"/>
                  </a:cubicBezTo>
                  <a:cubicBezTo>
                    <a:pt x="21817" y="1242"/>
                    <a:pt x="21255" y="1134"/>
                    <a:pt x="20727" y="1134"/>
                  </a:cubicBezTo>
                  <a:cubicBezTo>
                    <a:pt x="20369" y="1134"/>
                    <a:pt x="20028" y="1184"/>
                    <a:pt x="19811" y="1234"/>
                  </a:cubicBezTo>
                  <a:cubicBezTo>
                    <a:pt x="18200" y="1598"/>
                    <a:pt x="16634" y="3775"/>
                    <a:pt x="16634" y="3775"/>
                  </a:cubicBezTo>
                  <a:lnTo>
                    <a:pt x="2862" y="6928"/>
                  </a:lnTo>
                  <a:lnTo>
                    <a:pt x="1193" y="14503"/>
                  </a:lnTo>
                  <a:lnTo>
                    <a:pt x="1" y="19896"/>
                  </a:lnTo>
                  <a:lnTo>
                    <a:pt x="6660" y="16655"/>
                  </a:lnTo>
                  <a:lnTo>
                    <a:pt x="17043" y="11597"/>
                  </a:lnTo>
                  <a:cubicBezTo>
                    <a:pt x="17043" y="11597"/>
                    <a:pt x="20121" y="11306"/>
                    <a:pt x="22534" y="10868"/>
                  </a:cubicBezTo>
                  <a:cubicBezTo>
                    <a:pt x="23446" y="10700"/>
                    <a:pt x="24096" y="10326"/>
                    <a:pt x="24534" y="9873"/>
                  </a:cubicBezTo>
                  <a:cubicBezTo>
                    <a:pt x="25248" y="9124"/>
                    <a:pt x="25371" y="8164"/>
                    <a:pt x="25096" y="7573"/>
                  </a:cubicBezTo>
                  <a:cubicBezTo>
                    <a:pt x="25583" y="6932"/>
                    <a:pt x="25760" y="5903"/>
                    <a:pt x="25096" y="5302"/>
                  </a:cubicBezTo>
                  <a:cubicBezTo>
                    <a:pt x="25829" y="3706"/>
                    <a:pt x="24820" y="3150"/>
                    <a:pt x="24820" y="3150"/>
                  </a:cubicBezTo>
                  <a:cubicBezTo>
                    <a:pt x="24820" y="3150"/>
                    <a:pt x="28696" y="1244"/>
                    <a:pt x="28991" y="1022"/>
                  </a:cubicBezTo>
                  <a:cubicBezTo>
                    <a:pt x="29282" y="805"/>
                    <a:pt x="29134" y="71"/>
                    <a:pt x="28696" y="2"/>
                  </a:cubicBezTo>
                  <a:cubicBezTo>
                    <a:pt x="28689" y="1"/>
                    <a:pt x="28679" y="1"/>
                    <a:pt x="28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-1967700" y="3120900"/>
              <a:ext cx="838112" cy="1116345"/>
            </a:xfrm>
            <a:custGeom>
              <a:avLst/>
              <a:gdLst/>
              <a:ahLst/>
              <a:cxnLst/>
              <a:rect l="l" t="t" r="r" b="b"/>
              <a:pathLst>
                <a:path w="16929" h="22549" extrusionOk="0">
                  <a:moveTo>
                    <a:pt x="13062" y="0"/>
                  </a:moveTo>
                  <a:lnTo>
                    <a:pt x="0" y="2370"/>
                  </a:lnTo>
                  <a:lnTo>
                    <a:pt x="0" y="22549"/>
                  </a:lnTo>
                  <a:cubicBezTo>
                    <a:pt x="0" y="22549"/>
                    <a:pt x="14688" y="13437"/>
                    <a:pt x="16929" y="11270"/>
                  </a:cubicBezTo>
                  <a:cubicBezTo>
                    <a:pt x="16929" y="11270"/>
                    <a:pt x="16929" y="10659"/>
                    <a:pt x="16860" y="9723"/>
                  </a:cubicBezTo>
                  <a:cubicBezTo>
                    <a:pt x="16776" y="8546"/>
                    <a:pt x="16614" y="7374"/>
                    <a:pt x="16377" y="6216"/>
                  </a:cubicBezTo>
                  <a:cubicBezTo>
                    <a:pt x="15870" y="3803"/>
                    <a:pt x="14909" y="1187"/>
                    <a:pt x="13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-1967700" y="3266450"/>
              <a:ext cx="1719643" cy="970793"/>
            </a:xfrm>
            <a:custGeom>
              <a:avLst/>
              <a:gdLst/>
              <a:ahLst/>
              <a:cxnLst/>
              <a:rect l="l" t="t" r="r" b="b"/>
              <a:pathLst>
                <a:path w="34735" h="19609" extrusionOk="0">
                  <a:moveTo>
                    <a:pt x="34734" y="1"/>
                  </a:moveTo>
                  <a:lnTo>
                    <a:pt x="34734" y="1"/>
                  </a:lnTo>
                  <a:cubicBezTo>
                    <a:pt x="32998" y="420"/>
                    <a:pt x="31481" y="546"/>
                    <a:pt x="30286" y="546"/>
                  </a:cubicBezTo>
                  <a:cubicBezTo>
                    <a:pt x="28507" y="546"/>
                    <a:pt x="27444" y="267"/>
                    <a:pt x="27444" y="267"/>
                  </a:cubicBezTo>
                  <a:lnTo>
                    <a:pt x="16377" y="3276"/>
                  </a:lnTo>
                  <a:lnTo>
                    <a:pt x="11393" y="4631"/>
                  </a:lnTo>
                  <a:lnTo>
                    <a:pt x="0" y="7719"/>
                  </a:lnTo>
                  <a:lnTo>
                    <a:pt x="0" y="19609"/>
                  </a:lnTo>
                  <a:cubicBezTo>
                    <a:pt x="0" y="19609"/>
                    <a:pt x="14688" y="10497"/>
                    <a:pt x="16929" y="8330"/>
                  </a:cubicBezTo>
                  <a:cubicBezTo>
                    <a:pt x="16929" y="8330"/>
                    <a:pt x="16929" y="7719"/>
                    <a:pt x="16860" y="6783"/>
                  </a:cubicBezTo>
                  <a:lnTo>
                    <a:pt x="27243" y="1725"/>
                  </a:lnTo>
                  <a:cubicBezTo>
                    <a:pt x="27243" y="1725"/>
                    <a:pt x="30321" y="1429"/>
                    <a:pt x="32734" y="991"/>
                  </a:cubicBezTo>
                  <a:cubicBezTo>
                    <a:pt x="33646" y="823"/>
                    <a:pt x="34296" y="454"/>
                    <a:pt x="34734" y="1"/>
                  </a:cubicBezTo>
                  <a:close/>
                </a:path>
              </a:pathLst>
            </a:custGeom>
            <a:solidFill>
              <a:srgbClr val="133286">
                <a:alpha val="15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-992369" y="3000055"/>
              <a:ext cx="261944" cy="525572"/>
            </a:xfrm>
            <a:custGeom>
              <a:avLst/>
              <a:gdLst/>
              <a:ahLst/>
              <a:cxnLst/>
              <a:rect l="l" t="t" r="r" b="b"/>
              <a:pathLst>
                <a:path w="5291" h="10616" extrusionOk="0">
                  <a:moveTo>
                    <a:pt x="1458" y="1"/>
                  </a:moveTo>
                  <a:cubicBezTo>
                    <a:pt x="1377" y="1"/>
                    <a:pt x="1297" y="5"/>
                    <a:pt x="1217" y="13"/>
                  </a:cubicBezTo>
                  <a:cubicBezTo>
                    <a:pt x="1" y="141"/>
                    <a:pt x="119" y="895"/>
                    <a:pt x="119" y="895"/>
                  </a:cubicBezTo>
                  <a:lnTo>
                    <a:pt x="764" y="747"/>
                  </a:lnTo>
                  <a:cubicBezTo>
                    <a:pt x="764" y="747"/>
                    <a:pt x="3458" y="5278"/>
                    <a:pt x="2069" y="9775"/>
                  </a:cubicBezTo>
                  <a:lnTo>
                    <a:pt x="1331" y="10135"/>
                  </a:lnTo>
                  <a:cubicBezTo>
                    <a:pt x="1331" y="10135"/>
                    <a:pt x="1614" y="10616"/>
                    <a:pt x="2315" y="10616"/>
                  </a:cubicBezTo>
                  <a:cubicBezTo>
                    <a:pt x="2492" y="10616"/>
                    <a:pt x="2695" y="10585"/>
                    <a:pt x="2926" y="10509"/>
                  </a:cubicBezTo>
                  <a:cubicBezTo>
                    <a:pt x="4079" y="10130"/>
                    <a:pt x="5291" y="8081"/>
                    <a:pt x="4586" y="4441"/>
                  </a:cubicBezTo>
                  <a:cubicBezTo>
                    <a:pt x="3896" y="887"/>
                    <a:pt x="2616" y="1"/>
                    <a:pt x="1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-980636" y="3039214"/>
              <a:ext cx="262885" cy="231596"/>
            </a:xfrm>
            <a:custGeom>
              <a:avLst/>
              <a:gdLst/>
              <a:ahLst/>
              <a:cxnLst/>
              <a:rect l="l" t="t" r="r" b="b"/>
              <a:pathLst>
                <a:path w="5310" h="4678" extrusionOk="0">
                  <a:moveTo>
                    <a:pt x="2660" y="0"/>
                  </a:moveTo>
                  <a:cubicBezTo>
                    <a:pt x="1742" y="0"/>
                    <a:pt x="870" y="543"/>
                    <a:pt x="498" y="1444"/>
                  </a:cubicBezTo>
                  <a:cubicBezTo>
                    <a:pt x="0" y="2636"/>
                    <a:pt x="567" y="4005"/>
                    <a:pt x="1764" y="4497"/>
                  </a:cubicBezTo>
                  <a:cubicBezTo>
                    <a:pt x="2057" y="4620"/>
                    <a:pt x="2361" y="4678"/>
                    <a:pt x="2659" y="4678"/>
                  </a:cubicBezTo>
                  <a:cubicBezTo>
                    <a:pt x="3575" y="4678"/>
                    <a:pt x="4442" y="4134"/>
                    <a:pt x="4817" y="3231"/>
                  </a:cubicBezTo>
                  <a:cubicBezTo>
                    <a:pt x="5310" y="2040"/>
                    <a:pt x="4743" y="670"/>
                    <a:pt x="3551" y="178"/>
                  </a:cubicBezTo>
                  <a:cubicBezTo>
                    <a:pt x="3260" y="57"/>
                    <a:pt x="2957" y="0"/>
                    <a:pt x="2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-934545" y="3074760"/>
              <a:ext cx="171444" cy="159414"/>
            </a:xfrm>
            <a:custGeom>
              <a:avLst/>
              <a:gdLst/>
              <a:ahLst/>
              <a:cxnLst/>
              <a:rect l="l" t="t" r="r" b="b"/>
              <a:pathLst>
                <a:path w="3463" h="3220" extrusionOk="0">
                  <a:moveTo>
                    <a:pt x="1733" y="0"/>
                  </a:moveTo>
                  <a:cubicBezTo>
                    <a:pt x="1647" y="0"/>
                    <a:pt x="1560" y="7"/>
                    <a:pt x="1473" y="21"/>
                  </a:cubicBezTo>
                  <a:cubicBezTo>
                    <a:pt x="596" y="159"/>
                    <a:pt x="0" y="987"/>
                    <a:pt x="143" y="1868"/>
                  </a:cubicBezTo>
                  <a:cubicBezTo>
                    <a:pt x="272" y="2658"/>
                    <a:pt x="955" y="3219"/>
                    <a:pt x="1730" y="3219"/>
                  </a:cubicBezTo>
                  <a:cubicBezTo>
                    <a:pt x="1816" y="3219"/>
                    <a:pt x="1903" y="3212"/>
                    <a:pt x="1990" y="3198"/>
                  </a:cubicBezTo>
                  <a:cubicBezTo>
                    <a:pt x="2867" y="3055"/>
                    <a:pt x="3463" y="2228"/>
                    <a:pt x="3320" y="1351"/>
                  </a:cubicBezTo>
                  <a:cubicBezTo>
                    <a:pt x="3191" y="562"/>
                    <a:pt x="2508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-978953" y="3164318"/>
              <a:ext cx="43468" cy="43418"/>
            </a:xfrm>
            <a:custGeom>
              <a:avLst/>
              <a:gdLst/>
              <a:ahLst/>
              <a:cxnLst/>
              <a:rect l="l" t="t" r="r" b="b"/>
              <a:pathLst>
                <a:path w="878" h="877" extrusionOk="0">
                  <a:moveTo>
                    <a:pt x="439" y="0"/>
                  </a:moveTo>
                  <a:cubicBezTo>
                    <a:pt x="198" y="0"/>
                    <a:pt x="1" y="192"/>
                    <a:pt x="1" y="439"/>
                  </a:cubicBezTo>
                  <a:cubicBezTo>
                    <a:pt x="1" y="680"/>
                    <a:pt x="198" y="877"/>
                    <a:pt x="439" y="877"/>
                  </a:cubicBezTo>
                  <a:cubicBezTo>
                    <a:pt x="685" y="877"/>
                    <a:pt x="877" y="680"/>
                    <a:pt x="877" y="439"/>
                  </a:cubicBezTo>
                  <a:cubicBezTo>
                    <a:pt x="877" y="192"/>
                    <a:pt x="685" y="0"/>
                    <a:pt x="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11"/>
          <p:cNvGrpSpPr/>
          <p:nvPr/>
        </p:nvGrpSpPr>
        <p:grpSpPr>
          <a:xfrm rot="-1502973">
            <a:off x="11106320" y="3008066"/>
            <a:ext cx="1383793" cy="1089959"/>
            <a:chOff x="7735655" y="3210033"/>
            <a:chExt cx="640002" cy="504104"/>
          </a:xfrm>
        </p:grpSpPr>
        <p:sp>
          <p:nvSpPr>
            <p:cNvPr id="127" name="Google Shape;127;p11"/>
            <p:cNvSpPr/>
            <p:nvPr/>
          </p:nvSpPr>
          <p:spPr>
            <a:xfrm>
              <a:off x="7735655" y="3210033"/>
              <a:ext cx="361039" cy="253632"/>
            </a:xfrm>
            <a:custGeom>
              <a:avLst/>
              <a:gdLst/>
              <a:ahLst/>
              <a:cxnLst/>
              <a:rect l="l" t="t" r="r" b="b"/>
              <a:pathLst>
                <a:path w="14407" h="10121" extrusionOk="0">
                  <a:moveTo>
                    <a:pt x="372" y="1"/>
                  </a:moveTo>
                  <a:cubicBezTo>
                    <a:pt x="275" y="1"/>
                    <a:pt x="215" y="10"/>
                    <a:pt x="202" y="30"/>
                  </a:cubicBezTo>
                  <a:cubicBezTo>
                    <a:pt x="69" y="237"/>
                    <a:pt x="0" y="916"/>
                    <a:pt x="340" y="1153"/>
                  </a:cubicBezTo>
                  <a:cubicBezTo>
                    <a:pt x="680" y="1389"/>
                    <a:pt x="3261" y="2276"/>
                    <a:pt x="3261" y="2276"/>
                  </a:cubicBezTo>
                  <a:cubicBezTo>
                    <a:pt x="3261" y="2276"/>
                    <a:pt x="2719" y="3389"/>
                    <a:pt x="2921" y="4019"/>
                  </a:cubicBezTo>
                  <a:cubicBezTo>
                    <a:pt x="2443" y="4719"/>
                    <a:pt x="2921" y="5807"/>
                    <a:pt x="3601" y="6211"/>
                  </a:cubicBezTo>
                  <a:cubicBezTo>
                    <a:pt x="3601" y="6782"/>
                    <a:pt x="4487" y="7753"/>
                    <a:pt x="5827" y="8585"/>
                  </a:cubicBezTo>
                  <a:cubicBezTo>
                    <a:pt x="7048" y="9344"/>
                    <a:pt x="8649" y="9984"/>
                    <a:pt x="10299" y="10102"/>
                  </a:cubicBezTo>
                  <a:cubicBezTo>
                    <a:pt x="10471" y="10114"/>
                    <a:pt x="10644" y="10121"/>
                    <a:pt x="10816" y="10121"/>
                  </a:cubicBezTo>
                  <a:cubicBezTo>
                    <a:pt x="11057" y="10121"/>
                    <a:pt x="11299" y="10108"/>
                    <a:pt x="11540" y="10082"/>
                  </a:cubicBezTo>
                  <a:cubicBezTo>
                    <a:pt x="12624" y="9974"/>
                    <a:pt x="13240" y="9413"/>
                    <a:pt x="13565" y="8669"/>
                  </a:cubicBezTo>
                  <a:cubicBezTo>
                    <a:pt x="14407" y="6743"/>
                    <a:pt x="13313" y="3566"/>
                    <a:pt x="13313" y="3566"/>
                  </a:cubicBezTo>
                  <a:lnTo>
                    <a:pt x="12338" y="3207"/>
                  </a:lnTo>
                  <a:cubicBezTo>
                    <a:pt x="10605" y="2581"/>
                    <a:pt x="7098" y="1310"/>
                    <a:pt x="6388" y="1084"/>
                  </a:cubicBezTo>
                  <a:cubicBezTo>
                    <a:pt x="5529" y="808"/>
                    <a:pt x="128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7980031" y="3288042"/>
              <a:ext cx="395622" cy="426095"/>
            </a:xfrm>
            <a:custGeom>
              <a:avLst/>
              <a:gdLst/>
              <a:ahLst/>
              <a:cxnLst/>
              <a:rect l="l" t="t" r="r" b="b"/>
              <a:pathLst>
                <a:path w="15787" h="17003" extrusionOk="0">
                  <a:moveTo>
                    <a:pt x="3103" y="0"/>
                  </a:moveTo>
                  <a:cubicBezTo>
                    <a:pt x="2928" y="0"/>
                    <a:pt x="2754" y="33"/>
                    <a:pt x="2586" y="99"/>
                  </a:cubicBezTo>
                  <a:cubicBezTo>
                    <a:pt x="1508" y="507"/>
                    <a:pt x="547" y="2103"/>
                    <a:pt x="217" y="3802"/>
                  </a:cubicBezTo>
                  <a:cubicBezTo>
                    <a:pt x="0" y="4925"/>
                    <a:pt x="60" y="6093"/>
                    <a:pt x="547" y="6994"/>
                  </a:cubicBezTo>
                  <a:cubicBezTo>
                    <a:pt x="734" y="7344"/>
                    <a:pt x="995" y="7654"/>
                    <a:pt x="1316" y="7900"/>
                  </a:cubicBezTo>
                  <a:cubicBezTo>
                    <a:pt x="4044" y="9979"/>
                    <a:pt x="15786" y="17002"/>
                    <a:pt x="15786" y="17002"/>
                  </a:cubicBezTo>
                  <a:lnTo>
                    <a:pt x="15786" y="2261"/>
                  </a:lnTo>
                  <a:cubicBezTo>
                    <a:pt x="15786" y="2261"/>
                    <a:pt x="5758" y="483"/>
                    <a:pt x="3364" y="25"/>
                  </a:cubicBezTo>
                  <a:cubicBezTo>
                    <a:pt x="3277" y="8"/>
                    <a:pt x="3190" y="0"/>
                    <a:pt x="3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7881649" y="3383316"/>
              <a:ext cx="494008" cy="330817"/>
            </a:xfrm>
            <a:custGeom>
              <a:avLst/>
              <a:gdLst/>
              <a:ahLst/>
              <a:cxnLst/>
              <a:rect l="l" t="t" r="r" b="b"/>
              <a:pathLst>
                <a:path w="19713" h="13201" extrusionOk="0">
                  <a:moveTo>
                    <a:pt x="4143" y="0"/>
                  </a:moveTo>
                  <a:cubicBezTo>
                    <a:pt x="3281" y="769"/>
                    <a:pt x="1360" y="1345"/>
                    <a:pt x="1" y="1670"/>
                  </a:cubicBezTo>
                  <a:cubicBezTo>
                    <a:pt x="1222" y="2429"/>
                    <a:pt x="2823" y="3074"/>
                    <a:pt x="4473" y="3187"/>
                  </a:cubicBezTo>
                  <a:cubicBezTo>
                    <a:pt x="4660" y="3542"/>
                    <a:pt x="4921" y="3852"/>
                    <a:pt x="5242" y="4093"/>
                  </a:cubicBezTo>
                  <a:cubicBezTo>
                    <a:pt x="7970" y="6172"/>
                    <a:pt x="19712" y="13200"/>
                    <a:pt x="19712" y="13200"/>
                  </a:cubicBezTo>
                  <a:lnTo>
                    <a:pt x="19712" y="7359"/>
                  </a:lnTo>
                  <a:cubicBezTo>
                    <a:pt x="19712" y="7359"/>
                    <a:pt x="12772" y="4020"/>
                    <a:pt x="7739" y="1754"/>
                  </a:cubicBezTo>
                  <a:cubicBezTo>
                    <a:pt x="6197" y="1059"/>
                    <a:pt x="4941" y="454"/>
                    <a:pt x="4143" y="0"/>
                  </a:cubicBezTo>
                  <a:close/>
                </a:path>
              </a:pathLst>
            </a:custGeom>
            <a:solidFill>
              <a:srgbClr val="133286">
                <a:alpha val="15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" name="Google Shape;130;p11"/>
          <p:cNvGrpSpPr/>
          <p:nvPr/>
        </p:nvGrpSpPr>
        <p:grpSpPr>
          <a:xfrm>
            <a:off x="9681689" y="433241"/>
            <a:ext cx="2510316" cy="1501180"/>
            <a:chOff x="7190596" y="2238595"/>
            <a:chExt cx="1185080" cy="708683"/>
          </a:xfrm>
        </p:grpSpPr>
        <p:sp>
          <p:nvSpPr>
            <p:cNvPr id="131" name="Google Shape;131;p11"/>
            <p:cNvSpPr/>
            <p:nvPr/>
          </p:nvSpPr>
          <p:spPr>
            <a:xfrm>
              <a:off x="7353905" y="2518601"/>
              <a:ext cx="1021771" cy="428676"/>
            </a:xfrm>
            <a:custGeom>
              <a:avLst/>
              <a:gdLst/>
              <a:ahLst/>
              <a:cxnLst/>
              <a:rect l="l" t="t" r="r" b="b"/>
              <a:pathLst>
                <a:path w="40773" h="17106" extrusionOk="0">
                  <a:moveTo>
                    <a:pt x="40772" y="0"/>
                  </a:moveTo>
                  <a:lnTo>
                    <a:pt x="40689" y="35"/>
                  </a:lnTo>
                  <a:lnTo>
                    <a:pt x="40600" y="64"/>
                  </a:lnTo>
                  <a:lnTo>
                    <a:pt x="40472" y="109"/>
                  </a:lnTo>
                  <a:lnTo>
                    <a:pt x="40398" y="138"/>
                  </a:lnTo>
                  <a:lnTo>
                    <a:pt x="40221" y="197"/>
                  </a:lnTo>
                  <a:cubicBezTo>
                    <a:pt x="39053" y="616"/>
                    <a:pt x="36157" y="1650"/>
                    <a:pt x="32665" y="2916"/>
                  </a:cubicBezTo>
                  <a:lnTo>
                    <a:pt x="32650" y="2921"/>
                  </a:lnTo>
                  <a:cubicBezTo>
                    <a:pt x="24794" y="5768"/>
                    <a:pt x="13919" y="9758"/>
                    <a:pt x="12949" y="10413"/>
                  </a:cubicBezTo>
                  <a:cubicBezTo>
                    <a:pt x="12949" y="10413"/>
                    <a:pt x="11263" y="9848"/>
                    <a:pt x="10146" y="9848"/>
                  </a:cubicBezTo>
                  <a:cubicBezTo>
                    <a:pt x="10069" y="9848"/>
                    <a:pt x="9995" y="9850"/>
                    <a:pt x="9925" y="9856"/>
                  </a:cubicBezTo>
                  <a:cubicBezTo>
                    <a:pt x="9230" y="9915"/>
                    <a:pt x="7536" y="10866"/>
                    <a:pt x="7004" y="11220"/>
                  </a:cubicBezTo>
                  <a:cubicBezTo>
                    <a:pt x="5640" y="11393"/>
                    <a:pt x="177" y="12240"/>
                    <a:pt x="89" y="12545"/>
                  </a:cubicBezTo>
                  <a:cubicBezTo>
                    <a:pt x="0" y="12856"/>
                    <a:pt x="271" y="13693"/>
                    <a:pt x="749" y="13718"/>
                  </a:cubicBezTo>
                  <a:cubicBezTo>
                    <a:pt x="759" y="13718"/>
                    <a:pt x="770" y="13718"/>
                    <a:pt x="783" y="13718"/>
                  </a:cubicBezTo>
                  <a:cubicBezTo>
                    <a:pt x="1401" y="13718"/>
                    <a:pt x="5388" y="13156"/>
                    <a:pt x="5388" y="13156"/>
                  </a:cubicBezTo>
                  <a:lnTo>
                    <a:pt x="5388" y="13156"/>
                  </a:lnTo>
                  <a:cubicBezTo>
                    <a:pt x="5388" y="13156"/>
                    <a:pt x="4989" y="14156"/>
                    <a:pt x="5768" y="14511"/>
                  </a:cubicBezTo>
                  <a:cubicBezTo>
                    <a:pt x="5614" y="14945"/>
                    <a:pt x="5814" y="15724"/>
                    <a:pt x="6767" y="15724"/>
                  </a:cubicBezTo>
                  <a:cubicBezTo>
                    <a:pt x="6819" y="15724"/>
                    <a:pt x="6873" y="15722"/>
                    <a:pt x="6930" y="15717"/>
                  </a:cubicBezTo>
                  <a:lnTo>
                    <a:pt x="6930" y="15717"/>
                  </a:lnTo>
                  <a:cubicBezTo>
                    <a:pt x="6541" y="16558"/>
                    <a:pt x="8122" y="17105"/>
                    <a:pt x="9327" y="17105"/>
                  </a:cubicBezTo>
                  <a:cubicBezTo>
                    <a:pt x="9935" y="17105"/>
                    <a:pt x="10448" y="16966"/>
                    <a:pt x="10560" y="16653"/>
                  </a:cubicBezTo>
                  <a:cubicBezTo>
                    <a:pt x="10789" y="16674"/>
                    <a:pt x="11012" y="16684"/>
                    <a:pt x="11227" y="16684"/>
                  </a:cubicBezTo>
                  <a:cubicBezTo>
                    <a:pt x="13792" y="16684"/>
                    <a:pt x="15323" y="15308"/>
                    <a:pt x="15323" y="15308"/>
                  </a:cubicBezTo>
                  <a:cubicBezTo>
                    <a:pt x="17874" y="15249"/>
                    <a:pt x="29661" y="14895"/>
                    <a:pt x="36256" y="14515"/>
                  </a:cubicBezTo>
                  <a:cubicBezTo>
                    <a:pt x="38945" y="14358"/>
                    <a:pt x="40772" y="14254"/>
                    <a:pt x="40772" y="14254"/>
                  </a:cubicBezTo>
                  <a:lnTo>
                    <a:pt x="40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8172209" y="2518601"/>
              <a:ext cx="203437" cy="425619"/>
            </a:xfrm>
            <a:custGeom>
              <a:avLst/>
              <a:gdLst/>
              <a:ahLst/>
              <a:cxnLst/>
              <a:rect l="l" t="t" r="r" b="b"/>
              <a:pathLst>
                <a:path w="8118" h="16984" extrusionOk="0">
                  <a:moveTo>
                    <a:pt x="8117" y="0"/>
                  </a:moveTo>
                  <a:lnTo>
                    <a:pt x="8034" y="30"/>
                  </a:lnTo>
                  <a:lnTo>
                    <a:pt x="7950" y="59"/>
                  </a:lnTo>
                  <a:lnTo>
                    <a:pt x="7822" y="104"/>
                  </a:lnTo>
                  <a:lnTo>
                    <a:pt x="7743" y="133"/>
                  </a:lnTo>
                  <a:lnTo>
                    <a:pt x="7566" y="197"/>
                  </a:lnTo>
                  <a:lnTo>
                    <a:pt x="10" y="2916"/>
                  </a:lnTo>
                  <a:lnTo>
                    <a:pt x="0" y="2921"/>
                  </a:lnTo>
                  <a:lnTo>
                    <a:pt x="1237" y="6901"/>
                  </a:lnTo>
                  <a:lnTo>
                    <a:pt x="3601" y="14515"/>
                  </a:lnTo>
                  <a:lnTo>
                    <a:pt x="4369" y="16983"/>
                  </a:lnTo>
                  <a:lnTo>
                    <a:pt x="8117" y="16983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7678370" y="2518601"/>
              <a:ext cx="697295" cy="260824"/>
            </a:xfrm>
            <a:custGeom>
              <a:avLst/>
              <a:gdLst/>
              <a:ahLst/>
              <a:cxnLst/>
              <a:rect l="l" t="t" r="r" b="b"/>
              <a:pathLst>
                <a:path w="27825" h="10408" extrusionOk="0">
                  <a:moveTo>
                    <a:pt x="27824" y="0"/>
                  </a:moveTo>
                  <a:lnTo>
                    <a:pt x="27741" y="30"/>
                  </a:lnTo>
                  <a:lnTo>
                    <a:pt x="27652" y="64"/>
                  </a:lnTo>
                  <a:lnTo>
                    <a:pt x="27524" y="109"/>
                  </a:lnTo>
                  <a:lnTo>
                    <a:pt x="27450" y="133"/>
                  </a:lnTo>
                  <a:lnTo>
                    <a:pt x="27273" y="197"/>
                  </a:lnTo>
                  <a:cubicBezTo>
                    <a:pt x="26105" y="611"/>
                    <a:pt x="23209" y="1650"/>
                    <a:pt x="19717" y="2916"/>
                  </a:cubicBezTo>
                  <a:lnTo>
                    <a:pt x="19702" y="2921"/>
                  </a:lnTo>
                  <a:cubicBezTo>
                    <a:pt x="11846" y="5763"/>
                    <a:pt x="971" y="9753"/>
                    <a:pt x="1" y="10408"/>
                  </a:cubicBezTo>
                  <a:lnTo>
                    <a:pt x="20939" y="6896"/>
                  </a:lnTo>
                  <a:lnTo>
                    <a:pt x="27824" y="5743"/>
                  </a:lnTo>
                  <a:lnTo>
                    <a:pt x="27824" y="0"/>
                  </a:lnTo>
                  <a:close/>
                </a:path>
              </a:pathLst>
            </a:custGeom>
            <a:solidFill>
              <a:srgbClr val="133286">
                <a:alpha val="15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7515837" y="2803824"/>
              <a:ext cx="43454" cy="33530"/>
            </a:xfrm>
            <a:custGeom>
              <a:avLst/>
              <a:gdLst/>
              <a:ahLst/>
              <a:cxnLst/>
              <a:rect l="l" t="t" r="r" b="b"/>
              <a:pathLst>
                <a:path w="1734" h="1338" extrusionOk="0">
                  <a:moveTo>
                    <a:pt x="1074" y="1"/>
                  </a:moveTo>
                  <a:cubicBezTo>
                    <a:pt x="1074" y="1"/>
                    <a:pt x="0" y="356"/>
                    <a:pt x="325" y="1035"/>
                  </a:cubicBezTo>
                  <a:cubicBezTo>
                    <a:pt x="434" y="1262"/>
                    <a:pt x="626" y="1337"/>
                    <a:pt x="835" y="1337"/>
                  </a:cubicBezTo>
                  <a:cubicBezTo>
                    <a:pt x="1252" y="1337"/>
                    <a:pt x="1734" y="1035"/>
                    <a:pt x="1734" y="1035"/>
                  </a:cubicBezTo>
                  <a:cubicBezTo>
                    <a:pt x="1566" y="661"/>
                    <a:pt x="1345" y="311"/>
                    <a:pt x="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499423" y="2803824"/>
              <a:ext cx="195268" cy="129134"/>
            </a:xfrm>
            <a:custGeom>
              <a:avLst/>
              <a:gdLst/>
              <a:ahLst/>
              <a:cxnLst/>
              <a:rect l="l" t="t" r="r" b="b"/>
              <a:pathLst>
                <a:path w="7792" h="5153" extrusionOk="0">
                  <a:moveTo>
                    <a:pt x="1089" y="1"/>
                  </a:moveTo>
                  <a:cubicBezTo>
                    <a:pt x="1088" y="1"/>
                    <a:pt x="0" y="789"/>
                    <a:pt x="660" y="1794"/>
                  </a:cubicBezTo>
                  <a:cubicBezTo>
                    <a:pt x="737" y="1913"/>
                    <a:pt x="916" y="1962"/>
                    <a:pt x="1157" y="1962"/>
                  </a:cubicBezTo>
                  <a:cubicBezTo>
                    <a:pt x="1688" y="1962"/>
                    <a:pt x="2517" y="1725"/>
                    <a:pt x="3192" y="1498"/>
                  </a:cubicBezTo>
                  <a:cubicBezTo>
                    <a:pt x="3192" y="1498"/>
                    <a:pt x="3650" y="1833"/>
                    <a:pt x="3192" y="2734"/>
                  </a:cubicBezTo>
                  <a:cubicBezTo>
                    <a:pt x="3230" y="2729"/>
                    <a:pt x="3267" y="2727"/>
                    <a:pt x="3303" y="2727"/>
                  </a:cubicBezTo>
                  <a:cubicBezTo>
                    <a:pt x="3985" y="2727"/>
                    <a:pt x="4238" y="3620"/>
                    <a:pt x="3527" y="4069"/>
                  </a:cubicBezTo>
                  <a:cubicBezTo>
                    <a:pt x="4472" y="4291"/>
                    <a:pt x="4822" y="4774"/>
                    <a:pt x="4738" y="5153"/>
                  </a:cubicBezTo>
                  <a:cubicBezTo>
                    <a:pt x="5876" y="4931"/>
                    <a:pt x="4374" y="3749"/>
                    <a:pt x="4955" y="2705"/>
                  </a:cubicBezTo>
                  <a:lnTo>
                    <a:pt x="4955" y="2705"/>
                  </a:lnTo>
                  <a:cubicBezTo>
                    <a:pt x="5410" y="3160"/>
                    <a:pt x="6183" y="3538"/>
                    <a:pt x="7503" y="3538"/>
                  </a:cubicBezTo>
                  <a:cubicBezTo>
                    <a:pt x="7596" y="3538"/>
                    <a:pt x="7693" y="3536"/>
                    <a:pt x="7792" y="3532"/>
                  </a:cubicBezTo>
                  <a:cubicBezTo>
                    <a:pt x="5856" y="3488"/>
                    <a:pt x="5098" y="2690"/>
                    <a:pt x="4807" y="1946"/>
                  </a:cubicBezTo>
                  <a:cubicBezTo>
                    <a:pt x="4783" y="1863"/>
                    <a:pt x="4753" y="1779"/>
                    <a:pt x="4728" y="1695"/>
                  </a:cubicBezTo>
                  <a:cubicBezTo>
                    <a:pt x="4640" y="1360"/>
                    <a:pt x="4620" y="1011"/>
                    <a:pt x="4669" y="671"/>
                  </a:cubicBezTo>
                  <a:lnTo>
                    <a:pt x="4669" y="671"/>
                  </a:lnTo>
                  <a:cubicBezTo>
                    <a:pt x="4669" y="671"/>
                    <a:pt x="2046" y="1680"/>
                    <a:pt x="1158" y="1680"/>
                  </a:cubicBezTo>
                  <a:cubicBezTo>
                    <a:pt x="1026" y="1680"/>
                    <a:pt x="933" y="1657"/>
                    <a:pt x="892" y="1607"/>
                  </a:cubicBezTo>
                  <a:cubicBezTo>
                    <a:pt x="237" y="809"/>
                    <a:pt x="1088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" name="Google Shape;136;p11"/>
            <p:cNvGrpSpPr/>
            <p:nvPr/>
          </p:nvGrpSpPr>
          <p:grpSpPr>
            <a:xfrm>
              <a:off x="7190596" y="2238595"/>
              <a:ext cx="534385" cy="348258"/>
              <a:chOff x="6860900" y="4322150"/>
              <a:chExt cx="878778" cy="572699"/>
            </a:xfrm>
          </p:grpSpPr>
          <p:sp>
            <p:nvSpPr>
              <p:cNvPr id="137" name="Google Shape;137;p11"/>
              <p:cNvSpPr/>
              <p:nvPr/>
            </p:nvSpPr>
            <p:spPr>
              <a:xfrm>
                <a:off x="6860900" y="4322150"/>
                <a:ext cx="869435" cy="486087"/>
              </a:xfrm>
              <a:custGeom>
                <a:avLst/>
                <a:gdLst/>
                <a:ahLst/>
                <a:cxnLst/>
                <a:rect l="l" t="t" r="r" b="b"/>
                <a:pathLst>
                  <a:path w="21131" h="11814" extrusionOk="0">
                    <a:moveTo>
                      <a:pt x="12760" y="1"/>
                    </a:moveTo>
                    <a:cubicBezTo>
                      <a:pt x="8530" y="1"/>
                      <a:pt x="3482" y="1142"/>
                      <a:pt x="2015" y="2953"/>
                    </a:cubicBezTo>
                    <a:cubicBezTo>
                      <a:pt x="1" y="5445"/>
                      <a:pt x="316" y="9804"/>
                      <a:pt x="3562" y="11814"/>
                    </a:cubicBezTo>
                    <a:lnTo>
                      <a:pt x="19121" y="9469"/>
                    </a:lnTo>
                    <a:cubicBezTo>
                      <a:pt x="20604" y="7391"/>
                      <a:pt x="21131" y="3963"/>
                      <a:pt x="18614" y="1407"/>
                    </a:cubicBezTo>
                    <a:cubicBezTo>
                      <a:pt x="17655" y="433"/>
                      <a:pt x="15362" y="1"/>
                      <a:pt x="12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11"/>
              <p:cNvSpPr/>
              <p:nvPr/>
            </p:nvSpPr>
            <p:spPr>
              <a:xfrm>
                <a:off x="7007624" y="4711754"/>
                <a:ext cx="640052" cy="131294"/>
              </a:xfrm>
              <a:custGeom>
                <a:avLst/>
                <a:gdLst/>
                <a:ahLst/>
                <a:cxnLst/>
                <a:rect l="l" t="t" r="r" b="b"/>
                <a:pathLst>
                  <a:path w="15556" h="3191" extrusionOk="0">
                    <a:moveTo>
                      <a:pt x="15555" y="0"/>
                    </a:moveTo>
                    <a:lnTo>
                      <a:pt x="1" y="2350"/>
                    </a:lnTo>
                    <a:cubicBezTo>
                      <a:pt x="954" y="2938"/>
                      <a:pt x="2538" y="3190"/>
                      <a:pt x="4344" y="3190"/>
                    </a:cubicBezTo>
                    <a:cubicBezTo>
                      <a:pt x="8689" y="3190"/>
                      <a:pt x="14320" y="1733"/>
                      <a:pt x="155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>
                <a:off x="7001164" y="4534212"/>
                <a:ext cx="160136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227" extrusionOk="0">
                    <a:moveTo>
                      <a:pt x="767" y="585"/>
                    </a:moveTo>
                    <a:cubicBezTo>
                      <a:pt x="841" y="585"/>
                      <a:pt x="904" y="616"/>
                      <a:pt x="956" y="680"/>
                    </a:cubicBezTo>
                    <a:cubicBezTo>
                      <a:pt x="1020" y="754"/>
                      <a:pt x="1054" y="863"/>
                      <a:pt x="1074" y="1005"/>
                    </a:cubicBezTo>
                    <a:cubicBezTo>
                      <a:pt x="1089" y="1153"/>
                      <a:pt x="1079" y="1267"/>
                      <a:pt x="1040" y="1355"/>
                    </a:cubicBezTo>
                    <a:cubicBezTo>
                      <a:pt x="1000" y="1439"/>
                      <a:pt x="936" y="1488"/>
                      <a:pt x="843" y="1498"/>
                    </a:cubicBezTo>
                    <a:cubicBezTo>
                      <a:pt x="832" y="1499"/>
                      <a:pt x="821" y="1500"/>
                      <a:pt x="810" y="1500"/>
                    </a:cubicBezTo>
                    <a:cubicBezTo>
                      <a:pt x="735" y="1500"/>
                      <a:pt x="668" y="1469"/>
                      <a:pt x="616" y="1404"/>
                    </a:cubicBezTo>
                    <a:cubicBezTo>
                      <a:pt x="557" y="1331"/>
                      <a:pt x="522" y="1222"/>
                      <a:pt x="503" y="1074"/>
                    </a:cubicBezTo>
                    <a:cubicBezTo>
                      <a:pt x="483" y="932"/>
                      <a:pt x="498" y="813"/>
                      <a:pt x="537" y="730"/>
                    </a:cubicBezTo>
                    <a:cubicBezTo>
                      <a:pt x="577" y="646"/>
                      <a:pt x="641" y="597"/>
                      <a:pt x="734" y="587"/>
                    </a:cubicBezTo>
                    <a:cubicBezTo>
                      <a:pt x="745" y="586"/>
                      <a:pt x="756" y="585"/>
                      <a:pt x="767" y="585"/>
                    </a:cubicBezTo>
                    <a:close/>
                    <a:moveTo>
                      <a:pt x="831" y="258"/>
                    </a:moveTo>
                    <a:cubicBezTo>
                      <a:pt x="787" y="258"/>
                      <a:pt x="742" y="261"/>
                      <a:pt x="695" y="267"/>
                    </a:cubicBezTo>
                    <a:cubicBezTo>
                      <a:pt x="458" y="296"/>
                      <a:pt x="281" y="385"/>
                      <a:pt x="163" y="543"/>
                    </a:cubicBezTo>
                    <a:cubicBezTo>
                      <a:pt x="45" y="695"/>
                      <a:pt x="0" y="892"/>
                      <a:pt x="25" y="1134"/>
                    </a:cubicBezTo>
                    <a:cubicBezTo>
                      <a:pt x="55" y="1375"/>
                      <a:pt x="148" y="1557"/>
                      <a:pt x="301" y="1675"/>
                    </a:cubicBezTo>
                    <a:cubicBezTo>
                      <a:pt x="425" y="1775"/>
                      <a:pt x="574" y="1827"/>
                      <a:pt x="753" y="1827"/>
                    </a:cubicBezTo>
                    <a:cubicBezTo>
                      <a:pt x="794" y="1827"/>
                      <a:pt x="837" y="1824"/>
                      <a:pt x="882" y="1818"/>
                    </a:cubicBezTo>
                    <a:cubicBezTo>
                      <a:pt x="1118" y="1789"/>
                      <a:pt x="1296" y="1695"/>
                      <a:pt x="1414" y="1542"/>
                    </a:cubicBezTo>
                    <a:cubicBezTo>
                      <a:pt x="1537" y="1385"/>
                      <a:pt x="1581" y="1188"/>
                      <a:pt x="1552" y="946"/>
                    </a:cubicBezTo>
                    <a:cubicBezTo>
                      <a:pt x="1522" y="710"/>
                      <a:pt x="1429" y="528"/>
                      <a:pt x="1276" y="405"/>
                    </a:cubicBezTo>
                    <a:cubicBezTo>
                      <a:pt x="1158" y="306"/>
                      <a:pt x="1008" y="258"/>
                      <a:pt x="831" y="258"/>
                    </a:cubicBezTo>
                    <a:close/>
                    <a:moveTo>
                      <a:pt x="3075" y="1728"/>
                    </a:moveTo>
                    <a:cubicBezTo>
                      <a:pt x="3154" y="1728"/>
                      <a:pt x="3218" y="1762"/>
                      <a:pt x="3271" y="1823"/>
                    </a:cubicBezTo>
                    <a:cubicBezTo>
                      <a:pt x="3330" y="1897"/>
                      <a:pt x="3364" y="2005"/>
                      <a:pt x="3384" y="2148"/>
                    </a:cubicBezTo>
                    <a:cubicBezTo>
                      <a:pt x="3399" y="2296"/>
                      <a:pt x="3389" y="2414"/>
                      <a:pt x="3350" y="2498"/>
                    </a:cubicBezTo>
                    <a:cubicBezTo>
                      <a:pt x="3315" y="2582"/>
                      <a:pt x="3246" y="2626"/>
                      <a:pt x="3157" y="2641"/>
                    </a:cubicBezTo>
                    <a:cubicBezTo>
                      <a:pt x="3146" y="2642"/>
                      <a:pt x="3135" y="2643"/>
                      <a:pt x="3124" y="2643"/>
                    </a:cubicBezTo>
                    <a:cubicBezTo>
                      <a:pt x="3046" y="2643"/>
                      <a:pt x="2983" y="2612"/>
                      <a:pt x="2931" y="2547"/>
                    </a:cubicBezTo>
                    <a:cubicBezTo>
                      <a:pt x="2872" y="2473"/>
                      <a:pt x="2832" y="2365"/>
                      <a:pt x="2818" y="2217"/>
                    </a:cubicBezTo>
                    <a:cubicBezTo>
                      <a:pt x="2798" y="2074"/>
                      <a:pt x="2808" y="1961"/>
                      <a:pt x="2852" y="1877"/>
                    </a:cubicBezTo>
                    <a:cubicBezTo>
                      <a:pt x="2892" y="1789"/>
                      <a:pt x="2956" y="1744"/>
                      <a:pt x="3044" y="1730"/>
                    </a:cubicBezTo>
                    <a:cubicBezTo>
                      <a:pt x="3055" y="1728"/>
                      <a:pt x="3065" y="1728"/>
                      <a:pt x="3075" y="1728"/>
                    </a:cubicBezTo>
                    <a:close/>
                    <a:moveTo>
                      <a:pt x="3129" y="1403"/>
                    </a:moveTo>
                    <a:cubicBezTo>
                      <a:pt x="3089" y="1403"/>
                      <a:pt x="3048" y="1405"/>
                      <a:pt x="3005" y="1409"/>
                    </a:cubicBezTo>
                    <a:cubicBezTo>
                      <a:pt x="2768" y="1439"/>
                      <a:pt x="2591" y="1533"/>
                      <a:pt x="2473" y="1685"/>
                    </a:cubicBezTo>
                    <a:cubicBezTo>
                      <a:pt x="2350" y="1843"/>
                      <a:pt x="2305" y="2040"/>
                      <a:pt x="2335" y="2276"/>
                    </a:cubicBezTo>
                    <a:cubicBezTo>
                      <a:pt x="2365" y="2518"/>
                      <a:pt x="2458" y="2700"/>
                      <a:pt x="2611" y="2823"/>
                    </a:cubicBezTo>
                    <a:cubicBezTo>
                      <a:pt x="2733" y="2922"/>
                      <a:pt x="2884" y="2970"/>
                      <a:pt x="3061" y="2970"/>
                    </a:cubicBezTo>
                    <a:cubicBezTo>
                      <a:pt x="3105" y="2970"/>
                      <a:pt x="3150" y="2967"/>
                      <a:pt x="3197" y="2961"/>
                    </a:cubicBezTo>
                    <a:cubicBezTo>
                      <a:pt x="3433" y="2936"/>
                      <a:pt x="3611" y="2843"/>
                      <a:pt x="3729" y="2685"/>
                    </a:cubicBezTo>
                    <a:cubicBezTo>
                      <a:pt x="3847" y="2532"/>
                      <a:pt x="3891" y="2330"/>
                      <a:pt x="3867" y="2094"/>
                    </a:cubicBezTo>
                    <a:cubicBezTo>
                      <a:pt x="3837" y="1853"/>
                      <a:pt x="3744" y="1670"/>
                      <a:pt x="3591" y="1547"/>
                    </a:cubicBezTo>
                    <a:cubicBezTo>
                      <a:pt x="3465" y="1450"/>
                      <a:pt x="3313" y="1403"/>
                      <a:pt x="3129" y="1403"/>
                    </a:cubicBezTo>
                    <a:close/>
                    <a:moveTo>
                      <a:pt x="2867" y="1"/>
                    </a:moveTo>
                    <a:lnTo>
                      <a:pt x="2443" y="55"/>
                    </a:lnTo>
                    <a:lnTo>
                      <a:pt x="1025" y="3227"/>
                    </a:lnTo>
                    <a:lnTo>
                      <a:pt x="1443" y="3178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>
                <a:off x="7181133" y="4520552"/>
                <a:ext cx="129319" cy="12392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012" extrusionOk="0">
                    <a:moveTo>
                      <a:pt x="872" y="1549"/>
                    </a:moveTo>
                    <a:lnTo>
                      <a:pt x="1719" y="2283"/>
                    </a:lnTo>
                    <a:cubicBezTo>
                      <a:pt x="1660" y="2347"/>
                      <a:pt x="1596" y="2392"/>
                      <a:pt x="1527" y="2431"/>
                    </a:cubicBezTo>
                    <a:cubicBezTo>
                      <a:pt x="1453" y="2465"/>
                      <a:pt x="1379" y="2485"/>
                      <a:pt x="1291" y="2495"/>
                    </a:cubicBezTo>
                    <a:cubicBezTo>
                      <a:pt x="1263" y="2498"/>
                      <a:pt x="1236" y="2500"/>
                      <a:pt x="1210" y="2500"/>
                    </a:cubicBezTo>
                    <a:cubicBezTo>
                      <a:pt x="1090" y="2500"/>
                      <a:pt x="983" y="2463"/>
                      <a:pt x="882" y="2387"/>
                    </a:cubicBezTo>
                    <a:cubicBezTo>
                      <a:pt x="763" y="2298"/>
                      <a:pt x="695" y="2180"/>
                      <a:pt x="675" y="2032"/>
                    </a:cubicBezTo>
                    <a:cubicBezTo>
                      <a:pt x="665" y="1943"/>
                      <a:pt x="675" y="1860"/>
                      <a:pt x="709" y="1776"/>
                    </a:cubicBezTo>
                    <a:cubicBezTo>
                      <a:pt x="744" y="1697"/>
                      <a:pt x="798" y="1623"/>
                      <a:pt x="872" y="1549"/>
                    </a:cubicBezTo>
                    <a:close/>
                    <a:moveTo>
                      <a:pt x="1364" y="1"/>
                    </a:moveTo>
                    <a:cubicBezTo>
                      <a:pt x="1271" y="1"/>
                      <a:pt x="1182" y="6"/>
                      <a:pt x="1093" y="17"/>
                    </a:cubicBezTo>
                    <a:cubicBezTo>
                      <a:pt x="828" y="52"/>
                      <a:pt x="616" y="141"/>
                      <a:pt x="473" y="283"/>
                    </a:cubicBezTo>
                    <a:cubicBezTo>
                      <a:pt x="325" y="431"/>
                      <a:pt x="266" y="604"/>
                      <a:pt x="291" y="810"/>
                    </a:cubicBezTo>
                    <a:cubicBezTo>
                      <a:pt x="301" y="884"/>
                      <a:pt x="320" y="953"/>
                      <a:pt x="355" y="1017"/>
                    </a:cubicBezTo>
                    <a:cubicBezTo>
                      <a:pt x="389" y="1081"/>
                      <a:pt x="433" y="1145"/>
                      <a:pt x="498" y="1209"/>
                    </a:cubicBezTo>
                    <a:cubicBezTo>
                      <a:pt x="305" y="1367"/>
                      <a:pt x="172" y="1525"/>
                      <a:pt x="99" y="1677"/>
                    </a:cubicBezTo>
                    <a:cubicBezTo>
                      <a:pt x="30" y="1835"/>
                      <a:pt x="0" y="2002"/>
                      <a:pt x="25" y="2190"/>
                    </a:cubicBezTo>
                    <a:cubicBezTo>
                      <a:pt x="59" y="2465"/>
                      <a:pt x="187" y="2682"/>
                      <a:pt x="419" y="2835"/>
                    </a:cubicBezTo>
                    <a:cubicBezTo>
                      <a:pt x="596" y="2950"/>
                      <a:pt x="806" y="3012"/>
                      <a:pt x="1050" y="3012"/>
                    </a:cubicBezTo>
                    <a:cubicBezTo>
                      <a:pt x="1118" y="3012"/>
                      <a:pt x="1188" y="3007"/>
                      <a:pt x="1261" y="2997"/>
                    </a:cubicBezTo>
                    <a:cubicBezTo>
                      <a:pt x="1428" y="2978"/>
                      <a:pt x="1581" y="2938"/>
                      <a:pt x="1724" y="2879"/>
                    </a:cubicBezTo>
                    <a:cubicBezTo>
                      <a:pt x="1867" y="2815"/>
                      <a:pt x="2000" y="2731"/>
                      <a:pt x="2123" y="2628"/>
                    </a:cubicBezTo>
                    <a:lnTo>
                      <a:pt x="2335" y="2815"/>
                    </a:lnTo>
                    <a:lnTo>
                      <a:pt x="3142" y="2717"/>
                    </a:lnTo>
                    <a:lnTo>
                      <a:pt x="2507" y="2170"/>
                    </a:lnTo>
                    <a:cubicBezTo>
                      <a:pt x="2620" y="2017"/>
                      <a:pt x="2699" y="1845"/>
                      <a:pt x="2743" y="1658"/>
                    </a:cubicBezTo>
                    <a:cubicBezTo>
                      <a:pt x="2793" y="1466"/>
                      <a:pt x="2817" y="1254"/>
                      <a:pt x="2808" y="1022"/>
                    </a:cubicBezTo>
                    <a:lnTo>
                      <a:pt x="2808" y="1022"/>
                    </a:lnTo>
                    <a:lnTo>
                      <a:pt x="2212" y="1096"/>
                    </a:lnTo>
                    <a:cubicBezTo>
                      <a:pt x="2221" y="1234"/>
                      <a:pt x="2216" y="1362"/>
                      <a:pt x="2197" y="1480"/>
                    </a:cubicBezTo>
                    <a:cubicBezTo>
                      <a:pt x="2172" y="1594"/>
                      <a:pt x="2133" y="1697"/>
                      <a:pt x="2079" y="1796"/>
                    </a:cubicBezTo>
                    <a:lnTo>
                      <a:pt x="1192" y="1032"/>
                    </a:lnTo>
                    <a:cubicBezTo>
                      <a:pt x="1123" y="973"/>
                      <a:pt x="1069" y="914"/>
                      <a:pt x="1034" y="865"/>
                    </a:cubicBezTo>
                    <a:cubicBezTo>
                      <a:pt x="995" y="815"/>
                      <a:pt x="975" y="766"/>
                      <a:pt x="970" y="722"/>
                    </a:cubicBezTo>
                    <a:cubicBezTo>
                      <a:pt x="961" y="653"/>
                      <a:pt x="980" y="599"/>
                      <a:pt x="1029" y="554"/>
                    </a:cubicBezTo>
                    <a:cubicBezTo>
                      <a:pt x="1079" y="510"/>
                      <a:pt x="1153" y="480"/>
                      <a:pt x="1251" y="471"/>
                    </a:cubicBezTo>
                    <a:cubicBezTo>
                      <a:pt x="1294" y="464"/>
                      <a:pt x="1338" y="462"/>
                      <a:pt x="1382" y="462"/>
                    </a:cubicBezTo>
                    <a:cubicBezTo>
                      <a:pt x="1443" y="462"/>
                      <a:pt x="1505" y="467"/>
                      <a:pt x="1571" y="476"/>
                    </a:cubicBezTo>
                    <a:cubicBezTo>
                      <a:pt x="1680" y="490"/>
                      <a:pt x="1798" y="525"/>
                      <a:pt x="1926" y="569"/>
                    </a:cubicBezTo>
                    <a:lnTo>
                      <a:pt x="1862" y="37"/>
                    </a:lnTo>
                    <a:cubicBezTo>
                      <a:pt x="1719" y="17"/>
                      <a:pt x="1586" y="8"/>
                      <a:pt x="1458" y="3"/>
                    </a:cubicBezTo>
                    <a:cubicBezTo>
                      <a:pt x="1426" y="1"/>
                      <a:pt x="1395" y="1"/>
                      <a:pt x="1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>
                <a:off x="7327857" y="4500597"/>
                <a:ext cx="95868" cy="147546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586" extrusionOk="0">
                    <a:moveTo>
                      <a:pt x="892" y="916"/>
                    </a:moveTo>
                    <a:lnTo>
                      <a:pt x="951" y="1414"/>
                    </a:lnTo>
                    <a:cubicBezTo>
                      <a:pt x="852" y="1414"/>
                      <a:pt x="773" y="1399"/>
                      <a:pt x="719" y="1360"/>
                    </a:cubicBezTo>
                    <a:cubicBezTo>
                      <a:pt x="665" y="1325"/>
                      <a:pt x="630" y="1266"/>
                      <a:pt x="621" y="1192"/>
                    </a:cubicBezTo>
                    <a:cubicBezTo>
                      <a:pt x="616" y="1123"/>
                      <a:pt x="635" y="1069"/>
                      <a:pt x="685" y="1015"/>
                    </a:cubicBezTo>
                    <a:cubicBezTo>
                      <a:pt x="734" y="965"/>
                      <a:pt x="803" y="931"/>
                      <a:pt x="892" y="916"/>
                    </a:cubicBezTo>
                    <a:close/>
                    <a:moveTo>
                      <a:pt x="1371" y="1999"/>
                    </a:moveTo>
                    <a:cubicBezTo>
                      <a:pt x="1475" y="1999"/>
                      <a:pt x="1552" y="2019"/>
                      <a:pt x="1601" y="2054"/>
                    </a:cubicBezTo>
                    <a:cubicBezTo>
                      <a:pt x="1660" y="2088"/>
                      <a:pt x="1689" y="2148"/>
                      <a:pt x="1699" y="2236"/>
                    </a:cubicBezTo>
                    <a:cubicBezTo>
                      <a:pt x="1714" y="2320"/>
                      <a:pt x="1689" y="2384"/>
                      <a:pt x="1640" y="2433"/>
                    </a:cubicBezTo>
                    <a:cubicBezTo>
                      <a:pt x="1591" y="2482"/>
                      <a:pt x="1512" y="2517"/>
                      <a:pt x="1399" y="2532"/>
                    </a:cubicBezTo>
                    <a:lnTo>
                      <a:pt x="1335" y="2000"/>
                    </a:lnTo>
                    <a:cubicBezTo>
                      <a:pt x="1347" y="1999"/>
                      <a:pt x="1359" y="1999"/>
                      <a:pt x="1371" y="1999"/>
                    </a:cubicBezTo>
                    <a:close/>
                    <a:moveTo>
                      <a:pt x="1093" y="0"/>
                    </a:moveTo>
                    <a:lnTo>
                      <a:pt x="783" y="40"/>
                    </a:lnTo>
                    <a:lnTo>
                      <a:pt x="837" y="483"/>
                    </a:lnTo>
                    <a:cubicBezTo>
                      <a:pt x="547" y="527"/>
                      <a:pt x="335" y="626"/>
                      <a:pt x="192" y="773"/>
                    </a:cubicBezTo>
                    <a:cubicBezTo>
                      <a:pt x="54" y="916"/>
                      <a:pt x="0" y="1103"/>
                      <a:pt x="25" y="1335"/>
                    </a:cubicBezTo>
                    <a:cubicBezTo>
                      <a:pt x="49" y="1547"/>
                      <a:pt x="133" y="1704"/>
                      <a:pt x="276" y="1803"/>
                    </a:cubicBezTo>
                    <a:cubicBezTo>
                      <a:pt x="419" y="1901"/>
                      <a:pt x="645" y="1960"/>
                      <a:pt x="956" y="1975"/>
                    </a:cubicBezTo>
                    <a:lnTo>
                      <a:pt x="1020" y="1980"/>
                    </a:lnTo>
                    <a:lnTo>
                      <a:pt x="1093" y="2576"/>
                    </a:lnTo>
                    <a:cubicBezTo>
                      <a:pt x="1032" y="2580"/>
                      <a:pt x="972" y="2582"/>
                      <a:pt x="912" y="2582"/>
                    </a:cubicBezTo>
                    <a:cubicBezTo>
                      <a:pt x="817" y="2582"/>
                      <a:pt x="722" y="2576"/>
                      <a:pt x="626" y="2561"/>
                    </a:cubicBezTo>
                    <a:cubicBezTo>
                      <a:pt x="473" y="2542"/>
                      <a:pt x="320" y="2502"/>
                      <a:pt x="163" y="2443"/>
                    </a:cubicBezTo>
                    <a:lnTo>
                      <a:pt x="163" y="2443"/>
                    </a:lnTo>
                    <a:lnTo>
                      <a:pt x="227" y="2945"/>
                    </a:lnTo>
                    <a:cubicBezTo>
                      <a:pt x="374" y="2980"/>
                      <a:pt x="522" y="3000"/>
                      <a:pt x="675" y="3014"/>
                    </a:cubicBezTo>
                    <a:cubicBezTo>
                      <a:pt x="743" y="3019"/>
                      <a:pt x="813" y="3021"/>
                      <a:pt x="883" y="3021"/>
                    </a:cubicBezTo>
                    <a:cubicBezTo>
                      <a:pt x="969" y="3021"/>
                      <a:pt x="1056" y="3018"/>
                      <a:pt x="1143" y="3009"/>
                    </a:cubicBezTo>
                    <a:lnTo>
                      <a:pt x="1217" y="3586"/>
                    </a:lnTo>
                    <a:lnTo>
                      <a:pt x="1522" y="3546"/>
                    </a:lnTo>
                    <a:lnTo>
                      <a:pt x="1453" y="2970"/>
                    </a:lnTo>
                    <a:cubicBezTo>
                      <a:pt x="1763" y="2911"/>
                      <a:pt x="1990" y="2812"/>
                      <a:pt x="2133" y="2670"/>
                    </a:cubicBezTo>
                    <a:cubicBezTo>
                      <a:pt x="2271" y="2527"/>
                      <a:pt x="2330" y="2335"/>
                      <a:pt x="2300" y="2103"/>
                    </a:cubicBezTo>
                    <a:cubicBezTo>
                      <a:pt x="2271" y="1867"/>
                      <a:pt x="2182" y="1699"/>
                      <a:pt x="2039" y="1596"/>
                    </a:cubicBezTo>
                    <a:cubicBezTo>
                      <a:pt x="1896" y="1492"/>
                      <a:pt x="1660" y="1438"/>
                      <a:pt x="1330" y="1424"/>
                    </a:cubicBezTo>
                    <a:lnTo>
                      <a:pt x="1266" y="1419"/>
                    </a:lnTo>
                    <a:lnTo>
                      <a:pt x="1202" y="872"/>
                    </a:lnTo>
                    <a:cubicBezTo>
                      <a:pt x="1247" y="868"/>
                      <a:pt x="1293" y="867"/>
                      <a:pt x="1338" y="867"/>
                    </a:cubicBezTo>
                    <a:cubicBezTo>
                      <a:pt x="1421" y="867"/>
                      <a:pt x="1505" y="872"/>
                      <a:pt x="1591" y="882"/>
                    </a:cubicBezTo>
                    <a:cubicBezTo>
                      <a:pt x="1719" y="897"/>
                      <a:pt x="1852" y="921"/>
                      <a:pt x="1985" y="961"/>
                    </a:cubicBezTo>
                    <a:lnTo>
                      <a:pt x="1926" y="473"/>
                    </a:lnTo>
                    <a:cubicBezTo>
                      <a:pt x="1793" y="453"/>
                      <a:pt x="1665" y="443"/>
                      <a:pt x="1532" y="438"/>
                    </a:cubicBezTo>
                    <a:cubicBezTo>
                      <a:pt x="1457" y="433"/>
                      <a:pt x="1382" y="430"/>
                      <a:pt x="1307" y="430"/>
                    </a:cubicBezTo>
                    <a:cubicBezTo>
                      <a:pt x="1254" y="430"/>
                      <a:pt x="1201" y="431"/>
                      <a:pt x="1148" y="434"/>
                    </a:cubicBez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7453473" y="4492491"/>
                <a:ext cx="42626" cy="120802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936" extrusionOk="0">
                    <a:moveTo>
                      <a:pt x="690" y="0"/>
                    </a:moveTo>
                    <a:lnTo>
                      <a:pt x="1" y="84"/>
                    </a:lnTo>
                    <a:lnTo>
                      <a:pt x="134" y="1177"/>
                    </a:lnTo>
                    <a:lnTo>
                      <a:pt x="326" y="1965"/>
                    </a:lnTo>
                    <a:lnTo>
                      <a:pt x="818" y="1906"/>
                    </a:lnTo>
                    <a:lnTo>
                      <a:pt x="823" y="1094"/>
                    </a:lnTo>
                    <a:lnTo>
                      <a:pt x="690" y="0"/>
                    </a:lnTo>
                    <a:close/>
                    <a:moveTo>
                      <a:pt x="951" y="2172"/>
                    </a:moveTo>
                    <a:lnTo>
                      <a:pt x="267" y="2256"/>
                    </a:lnTo>
                    <a:lnTo>
                      <a:pt x="346" y="2936"/>
                    </a:lnTo>
                    <a:lnTo>
                      <a:pt x="1035" y="2852"/>
                    </a:lnTo>
                    <a:lnTo>
                      <a:pt x="951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7531896" y="4477267"/>
                <a:ext cx="110310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055" extrusionOk="0">
                    <a:moveTo>
                      <a:pt x="1626" y="1227"/>
                    </a:moveTo>
                    <a:lnTo>
                      <a:pt x="1552" y="1769"/>
                    </a:lnTo>
                    <a:lnTo>
                      <a:pt x="1050" y="1828"/>
                    </a:lnTo>
                    <a:lnTo>
                      <a:pt x="1050" y="1828"/>
                    </a:lnTo>
                    <a:lnTo>
                      <a:pt x="1119" y="1291"/>
                    </a:lnTo>
                    <a:lnTo>
                      <a:pt x="1626" y="1227"/>
                    </a:lnTo>
                    <a:close/>
                    <a:moveTo>
                      <a:pt x="2198" y="1"/>
                    </a:moveTo>
                    <a:lnTo>
                      <a:pt x="1774" y="50"/>
                    </a:lnTo>
                    <a:lnTo>
                      <a:pt x="1680" y="808"/>
                    </a:lnTo>
                    <a:lnTo>
                      <a:pt x="1178" y="872"/>
                    </a:lnTo>
                    <a:lnTo>
                      <a:pt x="1272" y="114"/>
                    </a:lnTo>
                    <a:lnTo>
                      <a:pt x="843" y="163"/>
                    </a:lnTo>
                    <a:lnTo>
                      <a:pt x="750" y="922"/>
                    </a:lnTo>
                    <a:lnTo>
                      <a:pt x="104" y="1001"/>
                    </a:lnTo>
                    <a:lnTo>
                      <a:pt x="154" y="1404"/>
                    </a:lnTo>
                    <a:lnTo>
                      <a:pt x="695" y="1340"/>
                    </a:lnTo>
                    <a:lnTo>
                      <a:pt x="695" y="1340"/>
                    </a:lnTo>
                    <a:lnTo>
                      <a:pt x="626" y="1882"/>
                    </a:lnTo>
                    <a:lnTo>
                      <a:pt x="1" y="1956"/>
                    </a:lnTo>
                    <a:lnTo>
                      <a:pt x="50" y="2365"/>
                    </a:lnTo>
                    <a:lnTo>
                      <a:pt x="582" y="2301"/>
                    </a:lnTo>
                    <a:lnTo>
                      <a:pt x="488" y="3054"/>
                    </a:lnTo>
                    <a:lnTo>
                      <a:pt x="912" y="3005"/>
                    </a:lnTo>
                    <a:lnTo>
                      <a:pt x="1006" y="2252"/>
                    </a:lnTo>
                    <a:lnTo>
                      <a:pt x="1508" y="2188"/>
                    </a:lnTo>
                    <a:lnTo>
                      <a:pt x="1414" y="2941"/>
                    </a:lnTo>
                    <a:lnTo>
                      <a:pt x="1838" y="2892"/>
                    </a:lnTo>
                    <a:lnTo>
                      <a:pt x="1932" y="2138"/>
                    </a:lnTo>
                    <a:lnTo>
                      <a:pt x="2572" y="2059"/>
                    </a:lnTo>
                    <a:lnTo>
                      <a:pt x="2523" y="1651"/>
                    </a:lnTo>
                    <a:lnTo>
                      <a:pt x="1981" y="1715"/>
                    </a:lnTo>
                    <a:lnTo>
                      <a:pt x="2050" y="1178"/>
                    </a:lnTo>
                    <a:lnTo>
                      <a:pt x="2680" y="1099"/>
                    </a:lnTo>
                    <a:lnTo>
                      <a:pt x="2631" y="695"/>
                    </a:lnTo>
                    <a:lnTo>
                      <a:pt x="2104" y="759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>
                <a:off x="7477584" y="4727142"/>
                <a:ext cx="262094" cy="167707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076" extrusionOk="0">
                    <a:moveTo>
                      <a:pt x="2577" y="1"/>
                    </a:moveTo>
                    <a:lnTo>
                      <a:pt x="1" y="1705"/>
                    </a:lnTo>
                    <a:cubicBezTo>
                      <a:pt x="1099" y="3426"/>
                      <a:pt x="3136" y="4075"/>
                      <a:pt x="4558" y="4075"/>
                    </a:cubicBezTo>
                    <a:cubicBezTo>
                      <a:pt x="5395" y="4075"/>
                      <a:pt x="6018" y="3851"/>
                      <a:pt x="6113" y="3488"/>
                    </a:cubicBezTo>
                    <a:cubicBezTo>
                      <a:pt x="6369" y="2508"/>
                      <a:pt x="3449" y="2370"/>
                      <a:pt x="2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5" name="Google Shape;145;p11"/>
          <p:cNvGrpSpPr/>
          <p:nvPr/>
        </p:nvGrpSpPr>
        <p:grpSpPr>
          <a:xfrm>
            <a:off x="7493432" y="644285"/>
            <a:ext cx="845595" cy="534209"/>
            <a:chOff x="7419886" y="-405675"/>
            <a:chExt cx="634196" cy="400657"/>
          </a:xfrm>
        </p:grpSpPr>
        <p:sp>
          <p:nvSpPr>
            <p:cNvPr id="146" name="Google Shape;146;p11"/>
            <p:cNvSpPr/>
            <p:nvPr/>
          </p:nvSpPr>
          <p:spPr>
            <a:xfrm>
              <a:off x="7419886" y="-405675"/>
              <a:ext cx="399164" cy="165626"/>
            </a:xfrm>
            <a:custGeom>
              <a:avLst/>
              <a:gdLst/>
              <a:ahLst/>
              <a:cxnLst/>
              <a:rect l="l" t="t" r="r" b="b"/>
              <a:pathLst>
                <a:path w="7729" h="3207" extrusionOk="0">
                  <a:moveTo>
                    <a:pt x="0" y="0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7654918" y="-170901"/>
              <a:ext cx="399164" cy="165884"/>
            </a:xfrm>
            <a:custGeom>
              <a:avLst/>
              <a:gdLst/>
              <a:ahLst/>
              <a:cxnLst/>
              <a:rect l="l" t="t" r="r" b="b"/>
              <a:pathLst>
                <a:path w="7729" h="3212" extrusionOk="0">
                  <a:moveTo>
                    <a:pt x="0" y="0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" name="Google Shape;148;p11"/>
          <p:cNvGrpSpPr/>
          <p:nvPr/>
        </p:nvGrpSpPr>
        <p:grpSpPr>
          <a:xfrm>
            <a:off x="2825851" y="5459342"/>
            <a:ext cx="1786067" cy="847311"/>
            <a:chOff x="6632625" y="1176956"/>
            <a:chExt cx="1339550" cy="635483"/>
          </a:xfrm>
        </p:grpSpPr>
        <p:sp>
          <p:nvSpPr>
            <p:cNvPr id="149" name="Google Shape;149;p11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11"/>
          <p:cNvSpPr/>
          <p:nvPr/>
        </p:nvSpPr>
        <p:spPr>
          <a:xfrm>
            <a:off x="11158443" y="2428138"/>
            <a:ext cx="532219" cy="221247"/>
          </a:xfrm>
          <a:custGeom>
            <a:avLst/>
            <a:gdLst/>
            <a:ahLst/>
            <a:cxnLst/>
            <a:rect l="l" t="t" r="r" b="b"/>
            <a:pathLst>
              <a:path w="7729" h="3213" extrusionOk="0">
                <a:moveTo>
                  <a:pt x="0" y="1"/>
                </a:moveTo>
                <a:lnTo>
                  <a:pt x="0" y="3212"/>
                </a:lnTo>
                <a:lnTo>
                  <a:pt x="7728" y="3212"/>
                </a:lnTo>
                <a:lnTo>
                  <a:pt x="772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824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32064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4062336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4" hasCustomPrompt="1"/>
          </p:nvPr>
        </p:nvSpPr>
        <p:spPr>
          <a:xfrm>
            <a:off x="3837167" y="1732064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5" hasCustomPrompt="1"/>
          </p:nvPr>
        </p:nvSpPr>
        <p:spPr>
          <a:xfrm>
            <a:off x="3837167" y="4062336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6" hasCustomPrompt="1"/>
          </p:nvPr>
        </p:nvSpPr>
        <p:spPr>
          <a:xfrm>
            <a:off x="6714333" y="1732064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7" hasCustomPrompt="1"/>
          </p:nvPr>
        </p:nvSpPr>
        <p:spPr>
          <a:xfrm>
            <a:off x="6714333" y="4062336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"/>
          </p:nvPr>
        </p:nvSpPr>
        <p:spPr>
          <a:xfrm>
            <a:off x="960000" y="2570233"/>
            <a:ext cx="2578000" cy="114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8"/>
          </p:nvPr>
        </p:nvSpPr>
        <p:spPr>
          <a:xfrm>
            <a:off x="3837167" y="2570233"/>
            <a:ext cx="2578000" cy="114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9"/>
          </p:nvPr>
        </p:nvSpPr>
        <p:spPr>
          <a:xfrm>
            <a:off x="6714333" y="2570233"/>
            <a:ext cx="2578000" cy="114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3"/>
          </p:nvPr>
        </p:nvSpPr>
        <p:spPr>
          <a:xfrm>
            <a:off x="960000" y="4900667"/>
            <a:ext cx="2578000" cy="114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4"/>
          </p:nvPr>
        </p:nvSpPr>
        <p:spPr>
          <a:xfrm>
            <a:off x="3837167" y="4900667"/>
            <a:ext cx="2578000" cy="114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5"/>
          </p:nvPr>
        </p:nvSpPr>
        <p:spPr>
          <a:xfrm>
            <a:off x="6714333" y="4900667"/>
            <a:ext cx="2578000" cy="114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>
            <a:off x="201165" y="6117785"/>
            <a:ext cx="845595" cy="534209"/>
            <a:chOff x="7419886" y="-405675"/>
            <a:chExt cx="634196" cy="400657"/>
          </a:xfrm>
        </p:grpSpPr>
        <p:sp>
          <p:nvSpPr>
            <p:cNvPr id="173" name="Google Shape;173;p13"/>
            <p:cNvSpPr/>
            <p:nvPr/>
          </p:nvSpPr>
          <p:spPr>
            <a:xfrm>
              <a:off x="7419886" y="-405675"/>
              <a:ext cx="399164" cy="165626"/>
            </a:xfrm>
            <a:custGeom>
              <a:avLst/>
              <a:gdLst/>
              <a:ahLst/>
              <a:cxnLst/>
              <a:rect l="l" t="t" r="r" b="b"/>
              <a:pathLst>
                <a:path w="7729" h="3207" extrusionOk="0">
                  <a:moveTo>
                    <a:pt x="0" y="0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654918" y="-170901"/>
              <a:ext cx="399164" cy="165884"/>
            </a:xfrm>
            <a:custGeom>
              <a:avLst/>
              <a:gdLst/>
              <a:ahLst/>
              <a:cxnLst/>
              <a:rect l="l" t="t" r="r" b="b"/>
              <a:pathLst>
                <a:path w="7729" h="3212" extrusionOk="0">
                  <a:moveTo>
                    <a:pt x="0" y="0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13"/>
          <p:cNvGrpSpPr/>
          <p:nvPr/>
        </p:nvGrpSpPr>
        <p:grpSpPr>
          <a:xfrm>
            <a:off x="10626192" y="289675"/>
            <a:ext cx="1472691" cy="847311"/>
            <a:chOff x="6867657" y="1176956"/>
            <a:chExt cx="1104518" cy="635483"/>
          </a:xfrm>
        </p:grpSpPr>
        <p:sp>
          <p:nvSpPr>
            <p:cNvPr id="176" name="Google Shape;176;p13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13"/>
          <p:cNvSpPr/>
          <p:nvPr/>
        </p:nvSpPr>
        <p:spPr>
          <a:xfrm>
            <a:off x="201176" y="289655"/>
            <a:ext cx="532219" cy="221247"/>
          </a:xfrm>
          <a:custGeom>
            <a:avLst/>
            <a:gdLst/>
            <a:ahLst/>
            <a:cxnLst/>
            <a:rect l="l" t="t" r="r" b="b"/>
            <a:pathLst>
              <a:path w="7729" h="3213" extrusionOk="0">
                <a:moveTo>
                  <a:pt x="0" y="1"/>
                </a:moveTo>
                <a:lnTo>
                  <a:pt x="0" y="3212"/>
                </a:lnTo>
                <a:lnTo>
                  <a:pt x="7728" y="3212"/>
                </a:lnTo>
                <a:lnTo>
                  <a:pt x="772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" name="Google Shape;181;p13"/>
          <p:cNvGrpSpPr/>
          <p:nvPr/>
        </p:nvGrpSpPr>
        <p:grpSpPr>
          <a:xfrm>
            <a:off x="10987099" y="4981518"/>
            <a:ext cx="845595" cy="534209"/>
            <a:chOff x="7419886" y="-405675"/>
            <a:chExt cx="634196" cy="400657"/>
          </a:xfrm>
        </p:grpSpPr>
        <p:sp>
          <p:nvSpPr>
            <p:cNvPr id="182" name="Google Shape;182;p13"/>
            <p:cNvSpPr/>
            <p:nvPr/>
          </p:nvSpPr>
          <p:spPr>
            <a:xfrm>
              <a:off x="7419886" y="-405675"/>
              <a:ext cx="399164" cy="165626"/>
            </a:xfrm>
            <a:custGeom>
              <a:avLst/>
              <a:gdLst/>
              <a:ahLst/>
              <a:cxnLst/>
              <a:rect l="l" t="t" r="r" b="b"/>
              <a:pathLst>
                <a:path w="7729" h="3207" extrusionOk="0">
                  <a:moveTo>
                    <a:pt x="0" y="0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654918" y="-170901"/>
              <a:ext cx="399164" cy="165884"/>
            </a:xfrm>
            <a:custGeom>
              <a:avLst/>
              <a:gdLst/>
              <a:ahLst/>
              <a:cxnLst/>
              <a:rect l="l" t="t" r="r" b="b"/>
              <a:pathLst>
                <a:path w="7729" h="3212" extrusionOk="0">
                  <a:moveTo>
                    <a:pt x="0" y="0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1180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960019" y="2653767"/>
            <a:ext cx="4421600" cy="5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422769" y="3744167"/>
            <a:ext cx="4421600" cy="5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960000" y="3174167"/>
            <a:ext cx="4421600" cy="1701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6422760" y="4264567"/>
            <a:ext cx="4421600" cy="1701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10948665" y="6046418"/>
            <a:ext cx="845595" cy="534209"/>
            <a:chOff x="7419886" y="-405675"/>
            <a:chExt cx="634196" cy="400657"/>
          </a:xfrm>
        </p:grpSpPr>
        <p:sp>
          <p:nvSpPr>
            <p:cNvPr id="45" name="Google Shape;45;p5"/>
            <p:cNvSpPr/>
            <p:nvPr/>
          </p:nvSpPr>
          <p:spPr>
            <a:xfrm>
              <a:off x="7419886" y="-405675"/>
              <a:ext cx="399164" cy="165626"/>
            </a:xfrm>
            <a:custGeom>
              <a:avLst/>
              <a:gdLst/>
              <a:ahLst/>
              <a:cxnLst/>
              <a:rect l="l" t="t" r="r" b="b"/>
              <a:pathLst>
                <a:path w="7729" h="3207" extrusionOk="0">
                  <a:moveTo>
                    <a:pt x="0" y="0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654918" y="-170901"/>
              <a:ext cx="399164" cy="165884"/>
            </a:xfrm>
            <a:custGeom>
              <a:avLst/>
              <a:gdLst/>
              <a:ahLst/>
              <a:cxnLst/>
              <a:rect l="l" t="t" r="r" b="b"/>
              <a:pathLst>
                <a:path w="7729" h="3212" extrusionOk="0">
                  <a:moveTo>
                    <a:pt x="0" y="0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4294243" y="5744505"/>
            <a:ext cx="532219" cy="221247"/>
          </a:xfrm>
          <a:custGeom>
            <a:avLst/>
            <a:gdLst/>
            <a:ahLst/>
            <a:cxnLst/>
            <a:rect l="l" t="t" r="r" b="b"/>
            <a:pathLst>
              <a:path w="7729" h="3213" extrusionOk="0">
                <a:moveTo>
                  <a:pt x="0" y="1"/>
                </a:moveTo>
                <a:lnTo>
                  <a:pt x="0" y="3212"/>
                </a:lnTo>
                <a:lnTo>
                  <a:pt x="7728" y="3212"/>
                </a:lnTo>
                <a:lnTo>
                  <a:pt x="772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" name="Google Shape;48;p5"/>
          <p:cNvGrpSpPr/>
          <p:nvPr/>
        </p:nvGrpSpPr>
        <p:grpSpPr>
          <a:xfrm>
            <a:off x="605232" y="5588018"/>
            <a:ext cx="845595" cy="534209"/>
            <a:chOff x="7419886" y="-405675"/>
            <a:chExt cx="634196" cy="400657"/>
          </a:xfrm>
        </p:grpSpPr>
        <p:sp>
          <p:nvSpPr>
            <p:cNvPr id="49" name="Google Shape;49;p5"/>
            <p:cNvSpPr/>
            <p:nvPr/>
          </p:nvSpPr>
          <p:spPr>
            <a:xfrm>
              <a:off x="7419886" y="-405675"/>
              <a:ext cx="399164" cy="165626"/>
            </a:xfrm>
            <a:custGeom>
              <a:avLst/>
              <a:gdLst/>
              <a:ahLst/>
              <a:cxnLst/>
              <a:rect l="l" t="t" r="r" b="b"/>
              <a:pathLst>
                <a:path w="7729" h="3207" extrusionOk="0">
                  <a:moveTo>
                    <a:pt x="0" y="0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654918" y="-170901"/>
              <a:ext cx="399164" cy="165884"/>
            </a:xfrm>
            <a:custGeom>
              <a:avLst/>
              <a:gdLst/>
              <a:ahLst/>
              <a:cxnLst/>
              <a:rect l="l" t="t" r="r" b="b"/>
              <a:pathLst>
                <a:path w="7729" h="3212" extrusionOk="0">
                  <a:moveTo>
                    <a:pt x="0" y="0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98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42CD-4424-A8B7-855D-A604B6B2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E6ED-EE06-D2BC-E822-96C784CB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CEC7-F737-EE53-50C9-E111F98C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BBEA-7331-7DE8-E1B5-31C99F6E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43E6-5A2E-ACBD-5080-17E54B19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0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40B-4D96-44D3-5A38-88346424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73444-F70C-2D99-9161-C011066C1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0924-91F6-A234-7D2D-473D2676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3734-228D-49BB-21F6-529B7390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B8750-D1D5-929C-6081-6CCD307A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0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9ABB-DD4D-C66D-4C8D-785C7332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F8D5-E5C9-BB33-AE3B-B5B853824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24F0B-9D98-1F4D-FB24-E4D80EC75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16C04-8171-6842-0843-C4CE97BA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5EB52-070C-39A9-2A33-EE51E43F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EA322-21C2-1FDA-76CC-CC36EA84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ACA5-B46B-4A9B-1BEF-7FC17BCB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522C9-3E18-C48B-B6CB-D2B67754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967CE-D163-6FEA-B1DE-168669EF4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7B66-F595-6AF3-2A96-A110F5A8C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039DF-73A0-48EC-53E3-AD045482C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59EE5-C316-01DC-9A84-90A5AD4D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F4978-1781-CA3F-B32C-30D77CF9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2A6E7-99D6-65B9-E447-E8C3979D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397F-4B01-64A3-285B-8C4BBCE3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1D709-B5CF-0AE5-6B6E-2EEB560D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362D4-EC25-5C38-3F66-1D6A23AE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7F3E8-3E6C-45CA-D808-66DEEED1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76A7C-59C8-D98E-6265-8883654F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C8326-40B4-CA95-9345-A4E3BB1E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AD9C5-E2C1-1CAA-BBFD-5152AC3C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5E6B-5C81-2C00-620D-6C7C306C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D4AF-649A-1524-4068-7C874A41D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637FC-1D0B-0314-DF36-2B425753C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55E9B-5149-FDD7-080D-27CB0D10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F7DBD-E01C-BB0F-10BD-A6BA9DD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F0219-2F29-5B63-11EB-957E7E2D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856F-E99A-CAAC-9D14-C2510DC4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95E5C-8240-AF62-C58C-EA3A346C9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9E3C-1836-F6A6-EF72-EC850B0A8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4BA17-43BA-4BC9-9557-8BE1A79C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33558-CE97-609E-FCB5-E17337DE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ED0AD-9AA0-D60B-C534-6D0298F2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9ED14-5F58-F7A7-8E5E-A88ADCE7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65FB7-669E-1B86-605D-39355662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F6418-86F3-57C9-7A8B-77D775C31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DDEC-78EE-4592-B92E-6D275B1B3B4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6F881-4E67-03AB-EBBB-3B04F8866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728A-D7B7-9525-BE75-66D7A69A8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7C57-C075-4EE3-BCBD-E98C6487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94327-8E68-85D3-6883-9DDCE5F0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71" y="0"/>
            <a:ext cx="6604478" cy="553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A10BC-D341-EFD6-E8FD-F41B414BA6BF}"/>
              </a:ext>
            </a:extLst>
          </p:cNvPr>
          <p:cNvSpPr txBox="1"/>
          <p:nvPr/>
        </p:nvSpPr>
        <p:spPr>
          <a:xfrm>
            <a:off x="184152" y="5664200"/>
            <a:ext cx="11823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“STOP KEKERASAN SEKSUAL &amp; BULLYING”</a:t>
            </a:r>
            <a:endParaRPr lang="en-US" sz="40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7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733;p34"/>
          <p:cNvGrpSpPr/>
          <p:nvPr/>
        </p:nvGrpSpPr>
        <p:grpSpPr>
          <a:xfrm>
            <a:off x="7852525" y="1473618"/>
            <a:ext cx="3379475" cy="1554303"/>
            <a:chOff x="5755219" y="1049288"/>
            <a:chExt cx="2534606" cy="1165727"/>
          </a:xfrm>
        </p:grpSpPr>
        <p:grpSp>
          <p:nvGrpSpPr>
            <p:cNvPr id="4" name="Google Shape;734;p34"/>
            <p:cNvGrpSpPr/>
            <p:nvPr/>
          </p:nvGrpSpPr>
          <p:grpSpPr>
            <a:xfrm>
              <a:off x="5755219" y="1049288"/>
              <a:ext cx="1326603" cy="864547"/>
              <a:chOff x="6860900" y="4322150"/>
              <a:chExt cx="878778" cy="572699"/>
            </a:xfrm>
          </p:grpSpPr>
          <p:sp>
            <p:nvSpPr>
              <p:cNvPr id="735" name="Google Shape;735;p34"/>
              <p:cNvSpPr/>
              <p:nvPr/>
            </p:nvSpPr>
            <p:spPr>
              <a:xfrm>
                <a:off x="6860900" y="4322150"/>
                <a:ext cx="869435" cy="486087"/>
              </a:xfrm>
              <a:custGeom>
                <a:avLst/>
                <a:gdLst/>
                <a:ahLst/>
                <a:cxnLst/>
                <a:rect l="l" t="t" r="r" b="b"/>
                <a:pathLst>
                  <a:path w="21131" h="11814" extrusionOk="0">
                    <a:moveTo>
                      <a:pt x="12760" y="1"/>
                    </a:moveTo>
                    <a:cubicBezTo>
                      <a:pt x="8530" y="1"/>
                      <a:pt x="3482" y="1142"/>
                      <a:pt x="2015" y="2953"/>
                    </a:cubicBezTo>
                    <a:cubicBezTo>
                      <a:pt x="1" y="5445"/>
                      <a:pt x="316" y="9804"/>
                      <a:pt x="3562" y="11814"/>
                    </a:cubicBezTo>
                    <a:lnTo>
                      <a:pt x="19121" y="9469"/>
                    </a:lnTo>
                    <a:cubicBezTo>
                      <a:pt x="20604" y="7391"/>
                      <a:pt x="21131" y="3963"/>
                      <a:pt x="18614" y="1407"/>
                    </a:cubicBezTo>
                    <a:cubicBezTo>
                      <a:pt x="17655" y="433"/>
                      <a:pt x="15362" y="1"/>
                      <a:pt x="12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7007624" y="4711754"/>
                <a:ext cx="640052" cy="131294"/>
              </a:xfrm>
              <a:custGeom>
                <a:avLst/>
                <a:gdLst/>
                <a:ahLst/>
                <a:cxnLst/>
                <a:rect l="l" t="t" r="r" b="b"/>
                <a:pathLst>
                  <a:path w="15556" h="3191" extrusionOk="0">
                    <a:moveTo>
                      <a:pt x="15555" y="0"/>
                    </a:moveTo>
                    <a:lnTo>
                      <a:pt x="1" y="2350"/>
                    </a:lnTo>
                    <a:cubicBezTo>
                      <a:pt x="954" y="2938"/>
                      <a:pt x="2538" y="3190"/>
                      <a:pt x="4344" y="3190"/>
                    </a:cubicBezTo>
                    <a:cubicBezTo>
                      <a:pt x="8689" y="3190"/>
                      <a:pt x="14320" y="1733"/>
                      <a:pt x="155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7001164" y="4534212"/>
                <a:ext cx="160136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227" extrusionOk="0">
                    <a:moveTo>
                      <a:pt x="767" y="585"/>
                    </a:moveTo>
                    <a:cubicBezTo>
                      <a:pt x="841" y="585"/>
                      <a:pt x="904" y="616"/>
                      <a:pt x="956" y="680"/>
                    </a:cubicBezTo>
                    <a:cubicBezTo>
                      <a:pt x="1020" y="754"/>
                      <a:pt x="1054" y="863"/>
                      <a:pt x="1074" y="1005"/>
                    </a:cubicBezTo>
                    <a:cubicBezTo>
                      <a:pt x="1089" y="1153"/>
                      <a:pt x="1079" y="1267"/>
                      <a:pt x="1040" y="1355"/>
                    </a:cubicBezTo>
                    <a:cubicBezTo>
                      <a:pt x="1000" y="1439"/>
                      <a:pt x="936" y="1488"/>
                      <a:pt x="843" y="1498"/>
                    </a:cubicBezTo>
                    <a:cubicBezTo>
                      <a:pt x="832" y="1499"/>
                      <a:pt x="821" y="1500"/>
                      <a:pt x="810" y="1500"/>
                    </a:cubicBezTo>
                    <a:cubicBezTo>
                      <a:pt x="735" y="1500"/>
                      <a:pt x="668" y="1469"/>
                      <a:pt x="616" y="1404"/>
                    </a:cubicBezTo>
                    <a:cubicBezTo>
                      <a:pt x="557" y="1331"/>
                      <a:pt x="522" y="1222"/>
                      <a:pt x="503" y="1074"/>
                    </a:cubicBezTo>
                    <a:cubicBezTo>
                      <a:pt x="483" y="932"/>
                      <a:pt x="498" y="813"/>
                      <a:pt x="537" y="730"/>
                    </a:cubicBezTo>
                    <a:cubicBezTo>
                      <a:pt x="577" y="646"/>
                      <a:pt x="641" y="597"/>
                      <a:pt x="734" y="587"/>
                    </a:cubicBezTo>
                    <a:cubicBezTo>
                      <a:pt x="745" y="586"/>
                      <a:pt x="756" y="585"/>
                      <a:pt x="767" y="585"/>
                    </a:cubicBezTo>
                    <a:close/>
                    <a:moveTo>
                      <a:pt x="831" y="258"/>
                    </a:moveTo>
                    <a:cubicBezTo>
                      <a:pt x="787" y="258"/>
                      <a:pt x="742" y="261"/>
                      <a:pt x="695" y="267"/>
                    </a:cubicBezTo>
                    <a:cubicBezTo>
                      <a:pt x="458" y="296"/>
                      <a:pt x="281" y="385"/>
                      <a:pt x="163" y="543"/>
                    </a:cubicBezTo>
                    <a:cubicBezTo>
                      <a:pt x="45" y="695"/>
                      <a:pt x="0" y="892"/>
                      <a:pt x="25" y="1134"/>
                    </a:cubicBezTo>
                    <a:cubicBezTo>
                      <a:pt x="55" y="1375"/>
                      <a:pt x="148" y="1557"/>
                      <a:pt x="301" y="1675"/>
                    </a:cubicBezTo>
                    <a:cubicBezTo>
                      <a:pt x="425" y="1775"/>
                      <a:pt x="574" y="1827"/>
                      <a:pt x="753" y="1827"/>
                    </a:cubicBezTo>
                    <a:cubicBezTo>
                      <a:pt x="794" y="1827"/>
                      <a:pt x="837" y="1824"/>
                      <a:pt x="882" y="1818"/>
                    </a:cubicBezTo>
                    <a:cubicBezTo>
                      <a:pt x="1118" y="1789"/>
                      <a:pt x="1296" y="1695"/>
                      <a:pt x="1414" y="1542"/>
                    </a:cubicBezTo>
                    <a:cubicBezTo>
                      <a:pt x="1537" y="1385"/>
                      <a:pt x="1581" y="1188"/>
                      <a:pt x="1552" y="946"/>
                    </a:cubicBezTo>
                    <a:cubicBezTo>
                      <a:pt x="1522" y="710"/>
                      <a:pt x="1429" y="528"/>
                      <a:pt x="1276" y="405"/>
                    </a:cubicBezTo>
                    <a:cubicBezTo>
                      <a:pt x="1158" y="306"/>
                      <a:pt x="1008" y="258"/>
                      <a:pt x="831" y="258"/>
                    </a:cubicBezTo>
                    <a:close/>
                    <a:moveTo>
                      <a:pt x="3075" y="1728"/>
                    </a:moveTo>
                    <a:cubicBezTo>
                      <a:pt x="3154" y="1728"/>
                      <a:pt x="3218" y="1762"/>
                      <a:pt x="3271" y="1823"/>
                    </a:cubicBezTo>
                    <a:cubicBezTo>
                      <a:pt x="3330" y="1897"/>
                      <a:pt x="3364" y="2005"/>
                      <a:pt x="3384" y="2148"/>
                    </a:cubicBezTo>
                    <a:cubicBezTo>
                      <a:pt x="3399" y="2296"/>
                      <a:pt x="3389" y="2414"/>
                      <a:pt x="3350" y="2498"/>
                    </a:cubicBezTo>
                    <a:cubicBezTo>
                      <a:pt x="3315" y="2582"/>
                      <a:pt x="3246" y="2626"/>
                      <a:pt x="3157" y="2641"/>
                    </a:cubicBezTo>
                    <a:cubicBezTo>
                      <a:pt x="3146" y="2642"/>
                      <a:pt x="3135" y="2643"/>
                      <a:pt x="3124" y="2643"/>
                    </a:cubicBezTo>
                    <a:cubicBezTo>
                      <a:pt x="3046" y="2643"/>
                      <a:pt x="2983" y="2612"/>
                      <a:pt x="2931" y="2547"/>
                    </a:cubicBezTo>
                    <a:cubicBezTo>
                      <a:pt x="2872" y="2473"/>
                      <a:pt x="2832" y="2365"/>
                      <a:pt x="2818" y="2217"/>
                    </a:cubicBezTo>
                    <a:cubicBezTo>
                      <a:pt x="2798" y="2074"/>
                      <a:pt x="2808" y="1961"/>
                      <a:pt x="2852" y="1877"/>
                    </a:cubicBezTo>
                    <a:cubicBezTo>
                      <a:pt x="2892" y="1789"/>
                      <a:pt x="2956" y="1744"/>
                      <a:pt x="3044" y="1730"/>
                    </a:cubicBezTo>
                    <a:cubicBezTo>
                      <a:pt x="3055" y="1728"/>
                      <a:pt x="3065" y="1728"/>
                      <a:pt x="3075" y="1728"/>
                    </a:cubicBezTo>
                    <a:close/>
                    <a:moveTo>
                      <a:pt x="3129" y="1403"/>
                    </a:moveTo>
                    <a:cubicBezTo>
                      <a:pt x="3089" y="1403"/>
                      <a:pt x="3048" y="1405"/>
                      <a:pt x="3005" y="1409"/>
                    </a:cubicBezTo>
                    <a:cubicBezTo>
                      <a:pt x="2768" y="1439"/>
                      <a:pt x="2591" y="1533"/>
                      <a:pt x="2473" y="1685"/>
                    </a:cubicBezTo>
                    <a:cubicBezTo>
                      <a:pt x="2350" y="1843"/>
                      <a:pt x="2305" y="2040"/>
                      <a:pt x="2335" y="2276"/>
                    </a:cubicBezTo>
                    <a:cubicBezTo>
                      <a:pt x="2365" y="2518"/>
                      <a:pt x="2458" y="2700"/>
                      <a:pt x="2611" y="2823"/>
                    </a:cubicBezTo>
                    <a:cubicBezTo>
                      <a:pt x="2733" y="2922"/>
                      <a:pt x="2884" y="2970"/>
                      <a:pt x="3061" y="2970"/>
                    </a:cubicBezTo>
                    <a:cubicBezTo>
                      <a:pt x="3105" y="2970"/>
                      <a:pt x="3150" y="2967"/>
                      <a:pt x="3197" y="2961"/>
                    </a:cubicBezTo>
                    <a:cubicBezTo>
                      <a:pt x="3433" y="2936"/>
                      <a:pt x="3611" y="2843"/>
                      <a:pt x="3729" y="2685"/>
                    </a:cubicBezTo>
                    <a:cubicBezTo>
                      <a:pt x="3847" y="2532"/>
                      <a:pt x="3891" y="2330"/>
                      <a:pt x="3867" y="2094"/>
                    </a:cubicBezTo>
                    <a:cubicBezTo>
                      <a:pt x="3837" y="1853"/>
                      <a:pt x="3744" y="1670"/>
                      <a:pt x="3591" y="1547"/>
                    </a:cubicBezTo>
                    <a:cubicBezTo>
                      <a:pt x="3465" y="1450"/>
                      <a:pt x="3313" y="1403"/>
                      <a:pt x="3129" y="1403"/>
                    </a:cubicBezTo>
                    <a:close/>
                    <a:moveTo>
                      <a:pt x="2867" y="1"/>
                    </a:moveTo>
                    <a:lnTo>
                      <a:pt x="2443" y="55"/>
                    </a:lnTo>
                    <a:lnTo>
                      <a:pt x="1025" y="3227"/>
                    </a:lnTo>
                    <a:lnTo>
                      <a:pt x="1443" y="3178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7181133" y="4520552"/>
                <a:ext cx="129319" cy="12392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012" extrusionOk="0">
                    <a:moveTo>
                      <a:pt x="872" y="1549"/>
                    </a:moveTo>
                    <a:lnTo>
                      <a:pt x="1719" y="2283"/>
                    </a:lnTo>
                    <a:cubicBezTo>
                      <a:pt x="1660" y="2347"/>
                      <a:pt x="1596" y="2392"/>
                      <a:pt x="1527" y="2431"/>
                    </a:cubicBezTo>
                    <a:cubicBezTo>
                      <a:pt x="1453" y="2465"/>
                      <a:pt x="1379" y="2485"/>
                      <a:pt x="1291" y="2495"/>
                    </a:cubicBezTo>
                    <a:cubicBezTo>
                      <a:pt x="1263" y="2498"/>
                      <a:pt x="1236" y="2500"/>
                      <a:pt x="1210" y="2500"/>
                    </a:cubicBezTo>
                    <a:cubicBezTo>
                      <a:pt x="1090" y="2500"/>
                      <a:pt x="983" y="2463"/>
                      <a:pt x="882" y="2387"/>
                    </a:cubicBezTo>
                    <a:cubicBezTo>
                      <a:pt x="763" y="2298"/>
                      <a:pt x="695" y="2180"/>
                      <a:pt x="675" y="2032"/>
                    </a:cubicBezTo>
                    <a:cubicBezTo>
                      <a:pt x="665" y="1943"/>
                      <a:pt x="675" y="1860"/>
                      <a:pt x="709" y="1776"/>
                    </a:cubicBezTo>
                    <a:cubicBezTo>
                      <a:pt x="744" y="1697"/>
                      <a:pt x="798" y="1623"/>
                      <a:pt x="872" y="1549"/>
                    </a:cubicBezTo>
                    <a:close/>
                    <a:moveTo>
                      <a:pt x="1364" y="1"/>
                    </a:moveTo>
                    <a:cubicBezTo>
                      <a:pt x="1271" y="1"/>
                      <a:pt x="1182" y="6"/>
                      <a:pt x="1093" y="17"/>
                    </a:cubicBezTo>
                    <a:cubicBezTo>
                      <a:pt x="828" y="52"/>
                      <a:pt x="616" y="141"/>
                      <a:pt x="473" y="283"/>
                    </a:cubicBezTo>
                    <a:cubicBezTo>
                      <a:pt x="325" y="431"/>
                      <a:pt x="266" y="604"/>
                      <a:pt x="291" y="810"/>
                    </a:cubicBezTo>
                    <a:cubicBezTo>
                      <a:pt x="301" y="884"/>
                      <a:pt x="320" y="953"/>
                      <a:pt x="355" y="1017"/>
                    </a:cubicBezTo>
                    <a:cubicBezTo>
                      <a:pt x="389" y="1081"/>
                      <a:pt x="433" y="1145"/>
                      <a:pt x="498" y="1209"/>
                    </a:cubicBezTo>
                    <a:cubicBezTo>
                      <a:pt x="305" y="1367"/>
                      <a:pt x="172" y="1525"/>
                      <a:pt x="99" y="1677"/>
                    </a:cubicBezTo>
                    <a:cubicBezTo>
                      <a:pt x="30" y="1835"/>
                      <a:pt x="0" y="2002"/>
                      <a:pt x="25" y="2190"/>
                    </a:cubicBezTo>
                    <a:cubicBezTo>
                      <a:pt x="59" y="2465"/>
                      <a:pt x="187" y="2682"/>
                      <a:pt x="419" y="2835"/>
                    </a:cubicBezTo>
                    <a:cubicBezTo>
                      <a:pt x="596" y="2950"/>
                      <a:pt x="806" y="3012"/>
                      <a:pt x="1050" y="3012"/>
                    </a:cubicBezTo>
                    <a:cubicBezTo>
                      <a:pt x="1118" y="3012"/>
                      <a:pt x="1188" y="3007"/>
                      <a:pt x="1261" y="2997"/>
                    </a:cubicBezTo>
                    <a:cubicBezTo>
                      <a:pt x="1428" y="2978"/>
                      <a:pt x="1581" y="2938"/>
                      <a:pt x="1724" y="2879"/>
                    </a:cubicBezTo>
                    <a:cubicBezTo>
                      <a:pt x="1867" y="2815"/>
                      <a:pt x="2000" y="2731"/>
                      <a:pt x="2123" y="2628"/>
                    </a:cubicBezTo>
                    <a:lnTo>
                      <a:pt x="2335" y="2815"/>
                    </a:lnTo>
                    <a:lnTo>
                      <a:pt x="3142" y="2717"/>
                    </a:lnTo>
                    <a:lnTo>
                      <a:pt x="2507" y="2170"/>
                    </a:lnTo>
                    <a:cubicBezTo>
                      <a:pt x="2620" y="2017"/>
                      <a:pt x="2699" y="1845"/>
                      <a:pt x="2743" y="1658"/>
                    </a:cubicBezTo>
                    <a:cubicBezTo>
                      <a:pt x="2793" y="1466"/>
                      <a:pt x="2817" y="1254"/>
                      <a:pt x="2808" y="1022"/>
                    </a:cubicBezTo>
                    <a:lnTo>
                      <a:pt x="2808" y="1022"/>
                    </a:lnTo>
                    <a:lnTo>
                      <a:pt x="2212" y="1096"/>
                    </a:lnTo>
                    <a:cubicBezTo>
                      <a:pt x="2221" y="1234"/>
                      <a:pt x="2216" y="1362"/>
                      <a:pt x="2197" y="1480"/>
                    </a:cubicBezTo>
                    <a:cubicBezTo>
                      <a:pt x="2172" y="1594"/>
                      <a:pt x="2133" y="1697"/>
                      <a:pt x="2079" y="1796"/>
                    </a:cubicBezTo>
                    <a:lnTo>
                      <a:pt x="1192" y="1032"/>
                    </a:lnTo>
                    <a:cubicBezTo>
                      <a:pt x="1123" y="973"/>
                      <a:pt x="1069" y="914"/>
                      <a:pt x="1034" y="865"/>
                    </a:cubicBezTo>
                    <a:cubicBezTo>
                      <a:pt x="995" y="815"/>
                      <a:pt x="975" y="766"/>
                      <a:pt x="970" y="722"/>
                    </a:cubicBezTo>
                    <a:cubicBezTo>
                      <a:pt x="961" y="653"/>
                      <a:pt x="980" y="599"/>
                      <a:pt x="1029" y="554"/>
                    </a:cubicBezTo>
                    <a:cubicBezTo>
                      <a:pt x="1079" y="510"/>
                      <a:pt x="1153" y="480"/>
                      <a:pt x="1251" y="471"/>
                    </a:cubicBezTo>
                    <a:cubicBezTo>
                      <a:pt x="1294" y="464"/>
                      <a:pt x="1338" y="462"/>
                      <a:pt x="1382" y="462"/>
                    </a:cubicBezTo>
                    <a:cubicBezTo>
                      <a:pt x="1443" y="462"/>
                      <a:pt x="1505" y="467"/>
                      <a:pt x="1571" y="476"/>
                    </a:cubicBezTo>
                    <a:cubicBezTo>
                      <a:pt x="1680" y="490"/>
                      <a:pt x="1798" y="525"/>
                      <a:pt x="1926" y="569"/>
                    </a:cubicBezTo>
                    <a:lnTo>
                      <a:pt x="1862" y="37"/>
                    </a:lnTo>
                    <a:cubicBezTo>
                      <a:pt x="1719" y="17"/>
                      <a:pt x="1586" y="8"/>
                      <a:pt x="1458" y="3"/>
                    </a:cubicBezTo>
                    <a:cubicBezTo>
                      <a:pt x="1426" y="1"/>
                      <a:pt x="1395" y="1"/>
                      <a:pt x="1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7327857" y="4500597"/>
                <a:ext cx="95868" cy="147546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586" extrusionOk="0">
                    <a:moveTo>
                      <a:pt x="892" y="916"/>
                    </a:moveTo>
                    <a:lnTo>
                      <a:pt x="951" y="1414"/>
                    </a:lnTo>
                    <a:cubicBezTo>
                      <a:pt x="852" y="1414"/>
                      <a:pt x="773" y="1399"/>
                      <a:pt x="719" y="1360"/>
                    </a:cubicBezTo>
                    <a:cubicBezTo>
                      <a:pt x="665" y="1325"/>
                      <a:pt x="630" y="1266"/>
                      <a:pt x="621" y="1192"/>
                    </a:cubicBezTo>
                    <a:cubicBezTo>
                      <a:pt x="616" y="1123"/>
                      <a:pt x="635" y="1069"/>
                      <a:pt x="685" y="1015"/>
                    </a:cubicBezTo>
                    <a:cubicBezTo>
                      <a:pt x="734" y="965"/>
                      <a:pt x="803" y="931"/>
                      <a:pt x="892" y="916"/>
                    </a:cubicBezTo>
                    <a:close/>
                    <a:moveTo>
                      <a:pt x="1371" y="1999"/>
                    </a:moveTo>
                    <a:cubicBezTo>
                      <a:pt x="1475" y="1999"/>
                      <a:pt x="1552" y="2019"/>
                      <a:pt x="1601" y="2054"/>
                    </a:cubicBezTo>
                    <a:cubicBezTo>
                      <a:pt x="1660" y="2088"/>
                      <a:pt x="1689" y="2148"/>
                      <a:pt x="1699" y="2236"/>
                    </a:cubicBezTo>
                    <a:cubicBezTo>
                      <a:pt x="1714" y="2320"/>
                      <a:pt x="1689" y="2384"/>
                      <a:pt x="1640" y="2433"/>
                    </a:cubicBezTo>
                    <a:cubicBezTo>
                      <a:pt x="1591" y="2482"/>
                      <a:pt x="1512" y="2517"/>
                      <a:pt x="1399" y="2532"/>
                    </a:cubicBezTo>
                    <a:lnTo>
                      <a:pt x="1335" y="2000"/>
                    </a:lnTo>
                    <a:cubicBezTo>
                      <a:pt x="1347" y="1999"/>
                      <a:pt x="1359" y="1999"/>
                      <a:pt x="1371" y="1999"/>
                    </a:cubicBezTo>
                    <a:close/>
                    <a:moveTo>
                      <a:pt x="1093" y="0"/>
                    </a:moveTo>
                    <a:lnTo>
                      <a:pt x="783" y="40"/>
                    </a:lnTo>
                    <a:lnTo>
                      <a:pt x="837" y="483"/>
                    </a:lnTo>
                    <a:cubicBezTo>
                      <a:pt x="547" y="527"/>
                      <a:pt x="335" y="626"/>
                      <a:pt x="192" y="773"/>
                    </a:cubicBezTo>
                    <a:cubicBezTo>
                      <a:pt x="54" y="916"/>
                      <a:pt x="0" y="1103"/>
                      <a:pt x="25" y="1335"/>
                    </a:cubicBezTo>
                    <a:cubicBezTo>
                      <a:pt x="49" y="1547"/>
                      <a:pt x="133" y="1704"/>
                      <a:pt x="276" y="1803"/>
                    </a:cubicBezTo>
                    <a:cubicBezTo>
                      <a:pt x="419" y="1901"/>
                      <a:pt x="645" y="1960"/>
                      <a:pt x="956" y="1975"/>
                    </a:cubicBezTo>
                    <a:lnTo>
                      <a:pt x="1020" y="1980"/>
                    </a:lnTo>
                    <a:lnTo>
                      <a:pt x="1093" y="2576"/>
                    </a:lnTo>
                    <a:cubicBezTo>
                      <a:pt x="1032" y="2580"/>
                      <a:pt x="972" y="2582"/>
                      <a:pt x="912" y="2582"/>
                    </a:cubicBezTo>
                    <a:cubicBezTo>
                      <a:pt x="817" y="2582"/>
                      <a:pt x="722" y="2576"/>
                      <a:pt x="626" y="2561"/>
                    </a:cubicBezTo>
                    <a:cubicBezTo>
                      <a:pt x="473" y="2542"/>
                      <a:pt x="320" y="2502"/>
                      <a:pt x="163" y="2443"/>
                    </a:cubicBezTo>
                    <a:lnTo>
                      <a:pt x="163" y="2443"/>
                    </a:lnTo>
                    <a:lnTo>
                      <a:pt x="227" y="2945"/>
                    </a:lnTo>
                    <a:cubicBezTo>
                      <a:pt x="374" y="2980"/>
                      <a:pt x="522" y="3000"/>
                      <a:pt x="675" y="3014"/>
                    </a:cubicBezTo>
                    <a:cubicBezTo>
                      <a:pt x="743" y="3019"/>
                      <a:pt x="813" y="3021"/>
                      <a:pt x="883" y="3021"/>
                    </a:cubicBezTo>
                    <a:cubicBezTo>
                      <a:pt x="969" y="3021"/>
                      <a:pt x="1056" y="3018"/>
                      <a:pt x="1143" y="3009"/>
                    </a:cubicBezTo>
                    <a:lnTo>
                      <a:pt x="1217" y="3586"/>
                    </a:lnTo>
                    <a:lnTo>
                      <a:pt x="1522" y="3546"/>
                    </a:lnTo>
                    <a:lnTo>
                      <a:pt x="1453" y="2970"/>
                    </a:lnTo>
                    <a:cubicBezTo>
                      <a:pt x="1763" y="2911"/>
                      <a:pt x="1990" y="2812"/>
                      <a:pt x="2133" y="2670"/>
                    </a:cubicBezTo>
                    <a:cubicBezTo>
                      <a:pt x="2271" y="2527"/>
                      <a:pt x="2330" y="2335"/>
                      <a:pt x="2300" y="2103"/>
                    </a:cubicBezTo>
                    <a:cubicBezTo>
                      <a:pt x="2271" y="1867"/>
                      <a:pt x="2182" y="1699"/>
                      <a:pt x="2039" y="1596"/>
                    </a:cubicBezTo>
                    <a:cubicBezTo>
                      <a:pt x="1896" y="1492"/>
                      <a:pt x="1660" y="1438"/>
                      <a:pt x="1330" y="1424"/>
                    </a:cubicBezTo>
                    <a:lnTo>
                      <a:pt x="1266" y="1419"/>
                    </a:lnTo>
                    <a:lnTo>
                      <a:pt x="1202" y="872"/>
                    </a:lnTo>
                    <a:cubicBezTo>
                      <a:pt x="1247" y="868"/>
                      <a:pt x="1293" y="867"/>
                      <a:pt x="1338" y="867"/>
                    </a:cubicBezTo>
                    <a:cubicBezTo>
                      <a:pt x="1421" y="867"/>
                      <a:pt x="1505" y="872"/>
                      <a:pt x="1591" y="882"/>
                    </a:cubicBezTo>
                    <a:cubicBezTo>
                      <a:pt x="1719" y="897"/>
                      <a:pt x="1852" y="921"/>
                      <a:pt x="1985" y="961"/>
                    </a:cubicBezTo>
                    <a:lnTo>
                      <a:pt x="1926" y="473"/>
                    </a:lnTo>
                    <a:cubicBezTo>
                      <a:pt x="1793" y="453"/>
                      <a:pt x="1665" y="443"/>
                      <a:pt x="1532" y="438"/>
                    </a:cubicBezTo>
                    <a:cubicBezTo>
                      <a:pt x="1457" y="433"/>
                      <a:pt x="1382" y="430"/>
                      <a:pt x="1307" y="430"/>
                    </a:cubicBezTo>
                    <a:cubicBezTo>
                      <a:pt x="1254" y="430"/>
                      <a:pt x="1201" y="431"/>
                      <a:pt x="1148" y="434"/>
                    </a:cubicBez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7453473" y="4492491"/>
                <a:ext cx="42626" cy="120802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936" extrusionOk="0">
                    <a:moveTo>
                      <a:pt x="690" y="0"/>
                    </a:moveTo>
                    <a:lnTo>
                      <a:pt x="1" y="84"/>
                    </a:lnTo>
                    <a:lnTo>
                      <a:pt x="134" y="1177"/>
                    </a:lnTo>
                    <a:lnTo>
                      <a:pt x="326" y="1965"/>
                    </a:lnTo>
                    <a:lnTo>
                      <a:pt x="818" y="1906"/>
                    </a:lnTo>
                    <a:lnTo>
                      <a:pt x="823" y="1094"/>
                    </a:lnTo>
                    <a:lnTo>
                      <a:pt x="690" y="0"/>
                    </a:lnTo>
                    <a:close/>
                    <a:moveTo>
                      <a:pt x="951" y="2172"/>
                    </a:moveTo>
                    <a:lnTo>
                      <a:pt x="267" y="2256"/>
                    </a:lnTo>
                    <a:lnTo>
                      <a:pt x="346" y="2936"/>
                    </a:lnTo>
                    <a:lnTo>
                      <a:pt x="1035" y="2852"/>
                    </a:lnTo>
                    <a:lnTo>
                      <a:pt x="951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34"/>
              <p:cNvSpPr/>
              <p:nvPr/>
            </p:nvSpPr>
            <p:spPr>
              <a:xfrm>
                <a:off x="7531896" y="4477267"/>
                <a:ext cx="110310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055" extrusionOk="0">
                    <a:moveTo>
                      <a:pt x="1626" y="1227"/>
                    </a:moveTo>
                    <a:lnTo>
                      <a:pt x="1552" y="1769"/>
                    </a:lnTo>
                    <a:lnTo>
                      <a:pt x="1050" y="1828"/>
                    </a:lnTo>
                    <a:lnTo>
                      <a:pt x="1050" y="1828"/>
                    </a:lnTo>
                    <a:lnTo>
                      <a:pt x="1119" y="1291"/>
                    </a:lnTo>
                    <a:lnTo>
                      <a:pt x="1626" y="1227"/>
                    </a:lnTo>
                    <a:close/>
                    <a:moveTo>
                      <a:pt x="2198" y="1"/>
                    </a:moveTo>
                    <a:lnTo>
                      <a:pt x="1774" y="50"/>
                    </a:lnTo>
                    <a:lnTo>
                      <a:pt x="1680" y="808"/>
                    </a:lnTo>
                    <a:lnTo>
                      <a:pt x="1178" y="872"/>
                    </a:lnTo>
                    <a:lnTo>
                      <a:pt x="1272" y="114"/>
                    </a:lnTo>
                    <a:lnTo>
                      <a:pt x="843" y="163"/>
                    </a:lnTo>
                    <a:lnTo>
                      <a:pt x="750" y="922"/>
                    </a:lnTo>
                    <a:lnTo>
                      <a:pt x="104" y="1001"/>
                    </a:lnTo>
                    <a:lnTo>
                      <a:pt x="154" y="1404"/>
                    </a:lnTo>
                    <a:lnTo>
                      <a:pt x="695" y="1340"/>
                    </a:lnTo>
                    <a:lnTo>
                      <a:pt x="695" y="1340"/>
                    </a:lnTo>
                    <a:lnTo>
                      <a:pt x="626" y="1882"/>
                    </a:lnTo>
                    <a:lnTo>
                      <a:pt x="1" y="1956"/>
                    </a:lnTo>
                    <a:lnTo>
                      <a:pt x="50" y="2365"/>
                    </a:lnTo>
                    <a:lnTo>
                      <a:pt x="582" y="2301"/>
                    </a:lnTo>
                    <a:lnTo>
                      <a:pt x="488" y="3054"/>
                    </a:lnTo>
                    <a:lnTo>
                      <a:pt x="912" y="3005"/>
                    </a:lnTo>
                    <a:lnTo>
                      <a:pt x="1006" y="2252"/>
                    </a:lnTo>
                    <a:lnTo>
                      <a:pt x="1508" y="2188"/>
                    </a:lnTo>
                    <a:lnTo>
                      <a:pt x="1414" y="2941"/>
                    </a:lnTo>
                    <a:lnTo>
                      <a:pt x="1838" y="2892"/>
                    </a:lnTo>
                    <a:lnTo>
                      <a:pt x="1932" y="2138"/>
                    </a:lnTo>
                    <a:lnTo>
                      <a:pt x="2572" y="2059"/>
                    </a:lnTo>
                    <a:lnTo>
                      <a:pt x="2523" y="1651"/>
                    </a:lnTo>
                    <a:lnTo>
                      <a:pt x="1981" y="1715"/>
                    </a:lnTo>
                    <a:lnTo>
                      <a:pt x="2050" y="1178"/>
                    </a:lnTo>
                    <a:lnTo>
                      <a:pt x="2680" y="1099"/>
                    </a:lnTo>
                    <a:lnTo>
                      <a:pt x="2631" y="695"/>
                    </a:lnTo>
                    <a:lnTo>
                      <a:pt x="2104" y="759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7477584" y="4727142"/>
                <a:ext cx="262094" cy="167707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076" extrusionOk="0">
                    <a:moveTo>
                      <a:pt x="2577" y="1"/>
                    </a:moveTo>
                    <a:lnTo>
                      <a:pt x="1" y="1705"/>
                    </a:lnTo>
                    <a:cubicBezTo>
                      <a:pt x="1099" y="3426"/>
                      <a:pt x="3136" y="4075"/>
                      <a:pt x="4558" y="4075"/>
                    </a:cubicBezTo>
                    <a:cubicBezTo>
                      <a:pt x="5395" y="4075"/>
                      <a:pt x="6018" y="3851"/>
                      <a:pt x="6113" y="3488"/>
                    </a:cubicBezTo>
                    <a:cubicBezTo>
                      <a:pt x="6369" y="2508"/>
                      <a:pt x="3449" y="2370"/>
                      <a:pt x="2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" name="Google Shape;743;p34"/>
            <p:cNvGrpSpPr/>
            <p:nvPr/>
          </p:nvGrpSpPr>
          <p:grpSpPr>
            <a:xfrm>
              <a:off x="7411038" y="1642247"/>
              <a:ext cx="878787" cy="572768"/>
              <a:chOff x="7989513" y="982247"/>
              <a:chExt cx="878787" cy="572768"/>
            </a:xfrm>
          </p:grpSpPr>
          <p:sp>
            <p:nvSpPr>
              <p:cNvPr id="744" name="Google Shape;744;p34"/>
              <p:cNvSpPr/>
              <p:nvPr/>
            </p:nvSpPr>
            <p:spPr>
              <a:xfrm>
                <a:off x="7998853" y="982247"/>
                <a:ext cx="869447" cy="486199"/>
              </a:xfrm>
              <a:custGeom>
                <a:avLst/>
                <a:gdLst/>
                <a:ahLst/>
                <a:cxnLst/>
                <a:rect l="l" t="t" r="r" b="b"/>
                <a:pathLst>
                  <a:path w="21130" h="11816" extrusionOk="0">
                    <a:moveTo>
                      <a:pt x="8370" y="0"/>
                    </a:moveTo>
                    <a:cubicBezTo>
                      <a:pt x="5768" y="0"/>
                      <a:pt x="3476" y="433"/>
                      <a:pt x="2517" y="1408"/>
                    </a:cubicBezTo>
                    <a:cubicBezTo>
                      <a:pt x="0" y="3964"/>
                      <a:pt x="527" y="7392"/>
                      <a:pt x="2010" y="9471"/>
                    </a:cubicBezTo>
                    <a:lnTo>
                      <a:pt x="17564" y="11815"/>
                    </a:lnTo>
                    <a:cubicBezTo>
                      <a:pt x="20815" y="9806"/>
                      <a:pt x="21130" y="5447"/>
                      <a:pt x="19115" y="2955"/>
                    </a:cubicBezTo>
                    <a:cubicBezTo>
                      <a:pt x="17649" y="1143"/>
                      <a:pt x="12600" y="0"/>
                      <a:pt x="8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34"/>
              <p:cNvSpPr/>
              <p:nvPr/>
            </p:nvSpPr>
            <p:spPr>
              <a:xfrm>
                <a:off x="8081311" y="1371909"/>
                <a:ext cx="640255" cy="131302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3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36" y="1733"/>
                      <a:pt x="6867" y="3191"/>
                      <a:pt x="11214" y="3191"/>
                    </a:cubicBezTo>
                    <a:cubicBezTo>
                      <a:pt x="13021" y="3191"/>
                      <a:pt x="14605" y="2939"/>
                      <a:pt x="15560" y="2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34"/>
              <p:cNvSpPr/>
              <p:nvPr/>
            </p:nvSpPr>
            <p:spPr>
              <a:xfrm>
                <a:off x="8140481" y="1125891"/>
                <a:ext cx="122866" cy="133194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237" extrusionOk="0">
                    <a:moveTo>
                      <a:pt x="434" y="0"/>
                    </a:moveTo>
                    <a:lnTo>
                      <a:pt x="1" y="2847"/>
                    </a:lnTo>
                    <a:lnTo>
                      <a:pt x="735" y="2961"/>
                    </a:lnTo>
                    <a:lnTo>
                      <a:pt x="917" y="1754"/>
                    </a:lnTo>
                    <a:lnTo>
                      <a:pt x="2006" y="1916"/>
                    </a:lnTo>
                    <a:lnTo>
                      <a:pt x="1818" y="3123"/>
                    </a:lnTo>
                    <a:lnTo>
                      <a:pt x="2557" y="3236"/>
                    </a:lnTo>
                    <a:lnTo>
                      <a:pt x="2986" y="385"/>
                    </a:lnTo>
                    <a:lnTo>
                      <a:pt x="2252" y="276"/>
                    </a:lnTo>
                    <a:lnTo>
                      <a:pt x="2089" y="1360"/>
                    </a:lnTo>
                    <a:lnTo>
                      <a:pt x="1001" y="1197"/>
                    </a:lnTo>
                    <a:lnTo>
                      <a:pt x="1168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8269188" y="1151814"/>
                <a:ext cx="123072" cy="129573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3149" extrusionOk="0">
                    <a:moveTo>
                      <a:pt x="1828" y="740"/>
                    </a:moveTo>
                    <a:lnTo>
                      <a:pt x="2045" y="1932"/>
                    </a:lnTo>
                    <a:lnTo>
                      <a:pt x="1261" y="1813"/>
                    </a:lnTo>
                    <a:lnTo>
                      <a:pt x="1828" y="740"/>
                    </a:lnTo>
                    <a:close/>
                    <a:moveTo>
                      <a:pt x="1488" y="1"/>
                    </a:moveTo>
                    <a:lnTo>
                      <a:pt x="1" y="2695"/>
                    </a:lnTo>
                    <a:lnTo>
                      <a:pt x="739" y="2803"/>
                    </a:lnTo>
                    <a:lnTo>
                      <a:pt x="1000" y="2316"/>
                    </a:lnTo>
                    <a:lnTo>
                      <a:pt x="2148" y="2488"/>
                    </a:lnTo>
                    <a:lnTo>
                      <a:pt x="2251" y="3035"/>
                    </a:lnTo>
                    <a:lnTo>
                      <a:pt x="2990" y="3148"/>
                    </a:lnTo>
                    <a:lnTo>
                      <a:pt x="2365" y="134"/>
                    </a:lnTo>
                    <a:lnTo>
                      <a:pt x="1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34"/>
              <p:cNvSpPr/>
              <p:nvPr/>
            </p:nvSpPr>
            <p:spPr>
              <a:xfrm>
                <a:off x="8415712" y="1167655"/>
                <a:ext cx="122866" cy="13315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236" extrusionOk="0">
                    <a:moveTo>
                      <a:pt x="434" y="0"/>
                    </a:moveTo>
                    <a:lnTo>
                      <a:pt x="1" y="2847"/>
                    </a:lnTo>
                    <a:lnTo>
                      <a:pt x="734" y="2960"/>
                    </a:lnTo>
                    <a:lnTo>
                      <a:pt x="917" y="1749"/>
                    </a:lnTo>
                    <a:lnTo>
                      <a:pt x="2000" y="1916"/>
                    </a:lnTo>
                    <a:lnTo>
                      <a:pt x="1818" y="3123"/>
                    </a:lnTo>
                    <a:lnTo>
                      <a:pt x="2552" y="3236"/>
                    </a:lnTo>
                    <a:lnTo>
                      <a:pt x="2985" y="384"/>
                    </a:lnTo>
                    <a:lnTo>
                      <a:pt x="2251" y="271"/>
                    </a:lnTo>
                    <a:lnTo>
                      <a:pt x="2089" y="1359"/>
                    </a:lnTo>
                    <a:lnTo>
                      <a:pt x="1000" y="1197"/>
                    </a:lnTo>
                    <a:lnTo>
                      <a:pt x="1168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34"/>
              <p:cNvSpPr/>
              <p:nvPr/>
            </p:nvSpPr>
            <p:spPr>
              <a:xfrm>
                <a:off x="8544420" y="1193578"/>
                <a:ext cx="122825" cy="129327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3143" extrusionOk="0">
                    <a:moveTo>
                      <a:pt x="1828" y="734"/>
                    </a:moveTo>
                    <a:lnTo>
                      <a:pt x="2044" y="1931"/>
                    </a:lnTo>
                    <a:lnTo>
                      <a:pt x="2044" y="1931"/>
                    </a:lnTo>
                    <a:lnTo>
                      <a:pt x="1261" y="1813"/>
                    </a:lnTo>
                    <a:lnTo>
                      <a:pt x="1828" y="734"/>
                    </a:lnTo>
                    <a:close/>
                    <a:moveTo>
                      <a:pt x="1488" y="0"/>
                    </a:moveTo>
                    <a:lnTo>
                      <a:pt x="0" y="2690"/>
                    </a:lnTo>
                    <a:lnTo>
                      <a:pt x="739" y="2803"/>
                    </a:lnTo>
                    <a:lnTo>
                      <a:pt x="1000" y="2310"/>
                    </a:lnTo>
                    <a:lnTo>
                      <a:pt x="2148" y="2488"/>
                    </a:lnTo>
                    <a:lnTo>
                      <a:pt x="2246" y="3034"/>
                    </a:lnTo>
                    <a:lnTo>
                      <a:pt x="2985" y="3143"/>
                    </a:lnTo>
                    <a:lnTo>
                      <a:pt x="2985" y="3143"/>
                    </a:lnTo>
                    <a:lnTo>
                      <a:pt x="2364" y="133"/>
                    </a:lnTo>
                    <a:lnTo>
                      <a:pt x="14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8698639" y="1210407"/>
                <a:ext cx="46044" cy="12163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956" extrusionOk="0">
                    <a:moveTo>
                      <a:pt x="434" y="0"/>
                    </a:moveTo>
                    <a:lnTo>
                      <a:pt x="266" y="1094"/>
                    </a:lnTo>
                    <a:lnTo>
                      <a:pt x="242" y="1906"/>
                    </a:lnTo>
                    <a:lnTo>
                      <a:pt x="734" y="1980"/>
                    </a:lnTo>
                    <a:lnTo>
                      <a:pt x="956" y="1197"/>
                    </a:lnTo>
                    <a:lnTo>
                      <a:pt x="1118" y="104"/>
                    </a:lnTo>
                    <a:lnTo>
                      <a:pt x="434" y="0"/>
                    </a:lnTo>
                    <a:close/>
                    <a:moveTo>
                      <a:pt x="104" y="2172"/>
                    </a:moveTo>
                    <a:lnTo>
                      <a:pt x="0" y="2852"/>
                    </a:lnTo>
                    <a:lnTo>
                      <a:pt x="690" y="2955"/>
                    </a:lnTo>
                    <a:lnTo>
                      <a:pt x="793" y="2276"/>
                    </a:lnTo>
                    <a:lnTo>
                      <a:pt x="104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7989513" y="1387339"/>
                <a:ext cx="261904" cy="1676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4075" extrusionOk="0">
                    <a:moveTo>
                      <a:pt x="3793" y="0"/>
                    </a:moveTo>
                    <a:cubicBezTo>
                      <a:pt x="2916" y="2369"/>
                      <a:pt x="1" y="2507"/>
                      <a:pt x="257" y="3487"/>
                    </a:cubicBezTo>
                    <a:cubicBezTo>
                      <a:pt x="351" y="3850"/>
                      <a:pt x="975" y="4074"/>
                      <a:pt x="1810" y="4074"/>
                    </a:cubicBezTo>
                    <a:cubicBezTo>
                      <a:pt x="3232" y="4074"/>
                      <a:pt x="5269" y="3424"/>
                      <a:pt x="6364" y="1699"/>
                    </a:cubicBezTo>
                    <a:lnTo>
                      <a:pt x="37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713" name="Google Shape;713;p34"/>
          <p:cNvSpPr txBox="1">
            <a:spLocks noGrp="1"/>
          </p:cNvSpPr>
          <p:nvPr>
            <p:ph type="title"/>
          </p:nvPr>
        </p:nvSpPr>
        <p:spPr>
          <a:xfrm>
            <a:off x="960000" y="1778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sv-SE" sz="3733" dirty="0"/>
              <a:t>Dampak Bullying bagi Korban, Pelaku dan Saksi?</a:t>
            </a:r>
            <a:endParaRPr sz="3733" dirty="0"/>
          </a:p>
        </p:txBody>
      </p:sp>
      <p:pic>
        <p:nvPicPr>
          <p:cNvPr id="2050" name="Picture 2" descr="C:\Users\IMG\Pictures\b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2908954"/>
            <a:ext cx="4876800" cy="377217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117600" y="1531065"/>
            <a:ext cx="8128000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/>
              <a:t>Korban</a:t>
            </a:r>
            <a:r>
              <a:rPr lang="en-US" sz="2667" b="1" dirty="0"/>
              <a:t> Bullying</a:t>
            </a:r>
          </a:p>
          <a:p>
            <a:pPr algn="ctr"/>
            <a:r>
              <a:rPr lang="en-US" sz="2667" b="1" dirty="0" err="1"/>
              <a:t>seringkali</a:t>
            </a:r>
            <a:r>
              <a:rPr lang="en-US" sz="2667" b="1" dirty="0"/>
              <a:t> </a:t>
            </a:r>
            <a:r>
              <a:rPr lang="en-US" sz="2667" b="1" dirty="0" err="1"/>
              <a:t>mengalami</a:t>
            </a:r>
            <a:r>
              <a:rPr lang="en-US" sz="2667" b="1" dirty="0"/>
              <a:t> :</a:t>
            </a:r>
          </a:p>
          <a:p>
            <a:endParaRPr lang="en-US" sz="2667" dirty="0"/>
          </a:p>
          <a:p>
            <a:pPr marL="463539" indent="-463539">
              <a:buFont typeface="Wingdings" pitchFamily="2" charset="2"/>
              <a:buChar char="q"/>
            </a:pPr>
            <a:r>
              <a:rPr lang="en-US" sz="2667" dirty="0" err="1"/>
              <a:t>Kesakitan</a:t>
            </a:r>
            <a:r>
              <a:rPr lang="en-US" sz="2667" dirty="0"/>
              <a:t> </a:t>
            </a:r>
            <a:r>
              <a:rPr lang="en-US" sz="2667" dirty="0" err="1"/>
              <a:t>fisik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psikologis</a:t>
            </a:r>
            <a:endParaRPr lang="en-US" sz="2667" dirty="0"/>
          </a:p>
          <a:p>
            <a:pPr marL="463539" indent="-463539">
              <a:buFont typeface="Wingdings" pitchFamily="2" charset="2"/>
              <a:buChar char="q"/>
            </a:pPr>
            <a:r>
              <a:rPr lang="nl-NL" sz="2667" dirty="0"/>
              <a:t>Kepercayaan diri (self-esteem) yang merosot</a:t>
            </a:r>
          </a:p>
          <a:p>
            <a:pPr marL="463539" indent="-463539">
              <a:buFont typeface="Wingdings" pitchFamily="2" charset="2"/>
              <a:buChar char="q"/>
            </a:pPr>
            <a:r>
              <a:rPr lang="en-US" sz="2667" dirty="0" err="1"/>
              <a:t>Malu</a:t>
            </a:r>
            <a:r>
              <a:rPr lang="en-US" sz="2667" dirty="0"/>
              <a:t>, Trauma, </a:t>
            </a:r>
            <a:r>
              <a:rPr lang="en-US" sz="2667" dirty="0" err="1"/>
              <a:t>merasa</a:t>
            </a:r>
            <a:r>
              <a:rPr lang="en-US" sz="2667" dirty="0"/>
              <a:t> </a:t>
            </a:r>
            <a:r>
              <a:rPr lang="en-US" sz="2667" dirty="0" err="1"/>
              <a:t>sendiri</a:t>
            </a:r>
            <a:r>
              <a:rPr lang="en-US" sz="2667" dirty="0"/>
              <a:t>, </a:t>
            </a:r>
            <a:r>
              <a:rPr lang="en-US" sz="2667" dirty="0" err="1"/>
              <a:t>serba</a:t>
            </a:r>
            <a:r>
              <a:rPr lang="en-US" sz="2667" dirty="0"/>
              <a:t> </a:t>
            </a:r>
            <a:r>
              <a:rPr lang="en-US" sz="2667" dirty="0" err="1"/>
              <a:t>salah</a:t>
            </a:r>
            <a:endParaRPr lang="en-US" sz="2667" dirty="0"/>
          </a:p>
          <a:p>
            <a:pPr marL="463539" indent="-463539">
              <a:buFont typeface="Wingdings" pitchFamily="2" charset="2"/>
              <a:buChar char="q"/>
            </a:pPr>
            <a:r>
              <a:rPr lang="en-US" sz="2667" dirty="0" err="1"/>
              <a:t>Takut</a:t>
            </a:r>
            <a:r>
              <a:rPr lang="en-US" sz="2667" dirty="0"/>
              <a:t> </a:t>
            </a:r>
            <a:r>
              <a:rPr lang="en-US" sz="2667" dirty="0" err="1"/>
              <a:t>Sekolah</a:t>
            </a:r>
            <a:endParaRPr lang="en-US" sz="2667" dirty="0"/>
          </a:p>
          <a:p>
            <a:pPr marL="463539" indent="-463539">
              <a:buFont typeface="Wingdings" pitchFamily="2" charset="2"/>
              <a:buChar char="q"/>
            </a:pPr>
            <a:r>
              <a:rPr lang="en-US" sz="2667" dirty="0" err="1"/>
              <a:t>Korban</a:t>
            </a:r>
            <a:r>
              <a:rPr lang="en-US" sz="2667" dirty="0"/>
              <a:t> </a:t>
            </a:r>
            <a:r>
              <a:rPr lang="en-US" sz="2667" dirty="0" err="1"/>
              <a:t>mengasingkan</a:t>
            </a:r>
            <a:r>
              <a:rPr lang="en-US" sz="2667" dirty="0"/>
              <a:t> </a:t>
            </a:r>
            <a:r>
              <a:rPr lang="en-US" sz="2667" dirty="0" err="1"/>
              <a:t>diri</a:t>
            </a:r>
            <a:r>
              <a:rPr lang="en-US" sz="2667" dirty="0"/>
              <a:t> </a:t>
            </a:r>
            <a:r>
              <a:rPr lang="en-US" sz="2667" dirty="0" err="1"/>
              <a:t>dari</a:t>
            </a:r>
            <a:r>
              <a:rPr lang="en-US" sz="2667" dirty="0"/>
              <a:t> </a:t>
            </a:r>
            <a:r>
              <a:rPr lang="en-US" sz="2667" dirty="0" err="1"/>
              <a:t>sekolah</a:t>
            </a:r>
            <a:endParaRPr lang="en-US" sz="2667" dirty="0"/>
          </a:p>
          <a:p>
            <a:pPr marL="463539" indent="-463539">
              <a:buFont typeface="Wingdings" pitchFamily="2" charset="2"/>
              <a:buChar char="q"/>
            </a:pPr>
            <a:r>
              <a:rPr lang="en-US" sz="2667" dirty="0" err="1"/>
              <a:t>Menderita</a:t>
            </a:r>
            <a:r>
              <a:rPr lang="en-US" sz="2667" dirty="0"/>
              <a:t> </a:t>
            </a:r>
            <a:r>
              <a:rPr lang="en-US" sz="2667" dirty="0" err="1"/>
              <a:t>Ketakutan</a:t>
            </a:r>
            <a:r>
              <a:rPr lang="en-US" sz="2667" dirty="0"/>
              <a:t> </a:t>
            </a:r>
            <a:r>
              <a:rPr lang="en-US" sz="2667" dirty="0" err="1"/>
              <a:t>Sosial</a:t>
            </a:r>
            <a:endParaRPr lang="en-US" sz="2667" dirty="0"/>
          </a:p>
          <a:p>
            <a:pPr marL="463539" indent="-463539">
              <a:buFont typeface="Wingdings" pitchFamily="2" charset="2"/>
              <a:buChar char="q"/>
            </a:pPr>
            <a:r>
              <a:rPr lang="en-US" sz="2667" dirty="0" err="1"/>
              <a:t>Timbul</a:t>
            </a:r>
            <a:r>
              <a:rPr lang="en-US" sz="2667" dirty="0"/>
              <a:t> </a:t>
            </a:r>
            <a:r>
              <a:rPr lang="en-US" sz="2667" dirty="0" err="1"/>
              <a:t>keinginan</a:t>
            </a:r>
            <a:r>
              <a:rPr lang="en-US" sz="2667" dirty="0"/>
              <a:t> </a:t>
            </a:r>
            <a:r>
              <a:rPr lang="en-US" sz="2667" dirty="0" err="1"/>
              <a:t>untuk</a:t>
            </a:r>
            <a:r>
              <a:rPr lang="en-US" sz="2667" dirty="0"/>
              <a:t> </a:t>
            </a:r>
            <a:r>
              <a:rPr lang="en-US" sz="2667" dirty="0" err="1"/>
              <a:t>bunuh</a:t>
            </a:r>
            <a:r>
              <a:rPr lang="en-US" sz="2667" dirty="0"/>
              <a:t> </a:t>
            </a:r>
            <a:r>
              <a:rPr lang="en-US" sz="2667" dirty="0" err="1"/>
              <a:t>diri</a:t>
            </a:r>
            <a:r>
              <a:rPr lang="en-US" sz="2667" dirty="0"/>
              <a:t> </a:t>
            </a:r>
            <a:r>
              <a:rPr lang="en-US" sz="2667" b="1" dirty="0" err="1"/>
              <a:t>dan</a:t>
            </a:r>
            <a:r>
              <a:rPr lang="en-US" sz="2667" b="1" dirty="0"/>
              <a:t> </a:t>
            </a:r>
            <a:r>
              <a:rPr lang="en-US" sz="2667" b="1" dirty="0" err="1"/>
              <a:t>mengalami</a:t>
            </a:r>
            <a:r>
              <a:rPr lang="en-US" sz="2667" b="1" dirty="0"/>
              <a:t> </a:t>
            </a:r>
            <a:r>
              <a:rPr lang="en-US" sz="2667" b="1" dirty="0" err="1"/>
              <a:t>ganggunan</a:t>
            </a:r>
            <a:r>
              <a:rPr lang="en-US" sz="2667" b="1" dirty="0"/>
              <a:t> </a:t>
            </a:r>
            <a:r>
              <a:rPr lang="en-US" sz="2667" b="1" dirty="0" err="1"/>
              <a:t>jiwa</a:t>
            </a:r>
            <a:endParaRPr lang="en-US" sz="2667" b="1" dirty="0"/>
          </a:p>
          <a:p>
            <a:endParaRPr lang="en-US" sz="26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733;p34"/>
          <p:cNvGrpSpPr/>
          <p:nvPr/>
        </p:nvGrpSpPr>
        <p:grpSpPr>
          <a:xfrm>
            <a:off x="203200" y="533401"/>
            <a:ext cx="3379475" cy="1554303"/>
            <a:chOff x="5755219" y="1049288"/>
            <a:chExt cx="2534606" cy="1165727"/>
          </a:xfrm>
        </p:grpSpPr>
        <p:grpSp>
          <p:nvGrpSpPr>
            <p:cNvPr id="4" name="Google Shape;734;p34"/>
            <p:cNvGrpSpPr/>
            <p:nvPr/>
          </p:nvGrpSpPr>
          <p:grpSpPr>
            <a:xfrm>
              <a:off x="5755219" y="1049288"/>
              <a:ext cx="1326603" cy="864547"/>
              <a:chOff x="6860900" y="4322150"/>
              <a:chExt cx="878778" cy="572699"/>
            </a:xfrm>
          </p:grpSpPr>
          <p:sp>
            <p:nvSpPr>
              <p:cNvPr id="735" name="Google Shape;735;p34"/>
              <p:cNvSpPr/>
              <p:nvPr/>
            </p:nvSpPr>
            <p:spPr>
              <a:xfrm>
                <a:off x="6860900" y="4322150"/>
                <a:ext cx="869435" cy="486087"/>
              </a:xfrm>
              <a:custGeom>
                <a:avLst/>
                <a:gdLst/>
                <a:ahLst/>
                <a:cxnLst/>
                <a:rect l="l" t="t" r="r" b="b"/>
                <a:pathLst>
                  <a:path w="21131" h="11814" extrusionOk="0">
                    <a:moveTo>
                      <a:pt x="12760" y="1"/>
                    </a:moveTo>
                    <a:cubicBezTo>
                      <a:pt x="8530" y="1"/>
                      <a:pt x="3482" y="1142"/>
                      <a:pt x="2015" y="2953"/>
                    </a:cubicBezTo>
                    <a:cubicBezTo>
                      <a:pt x="1" y="5445"/>
                      <a:pt x="316" y="9804"/>
                      <a:pt x="3562" y="11814"/>
                    </a:cubicBezTo>
                    <a:lnTo>
                      <a:pt x="19121" y="9469"/>
                    </a:lnTo>
                    <a:cubicBezTo>
                      <a:pt x="20604" y="7391"/>
                      <a:pt x="21131" y="3963"/>
                      <a:pt x="18614" y="1407"/>
                    </a:cubicBezTo>
                    <a:cubicBezTo>
                      <a:pt x="17655" y="433"/>
                      <a:pt x="15362" y="1"/>
                      <a:pt x="12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7007624" y="4711754"/>
                <a:ext cx="640052" cy="131294"/>
              </a:xfrm>
              <a:custGeom>
                <a:avLst/>
                <a:gdLst/>
                <a:ahLst/>
                <a:cxnLst/>
                <a:rect l="l" t="t" r="r" b="b"/>
                <a:pathLst>
                  <a:path w="15556" h="3191" extrusionOk="0">
                    <a:moveTo>
                      <a:pt x="15555" y="0"/>
                    </a:moveTo>
                    <a:lnTo>
                      <a:pt x="1" y="2350"/>
                    </a:lnTo>
                    <a:cubicBezTo>
                      <a:pt x="954" y="2938"/>
                      <a:pt x="2538" y="3190"/>
                      <a:pt x="4344" y="3190"/>
                    </a:cubicBezTo>
                    <a:cubicBezTo>
                      <a:pt x="8689" y="3190"/>
                      <a:pt x="14320" y="1733"/>
                      <a:pt x="155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7001164" y="4534212"/>
                <a:ext cx="160136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227" extrusionOk="0">
                    <a:moveTo>
                      <a:pt x="767" y="585"/>
                    </a:moveTo>
                    <a:cubicBezTo>
                      <a:pt x="841" y="585"/>
                      <a:pt x="904" y="616"/>
                      <a:pt x="956" y="680"/>
                    </a:cubicBezTo>
                    <a:cubicBezTo>
                      <a:pt x="1020" y="754"/>
                      <a:pt x="1054" y="863"/>
                      <a:pt x="1074" y="1005"/>
                    </a:cubicBezTo>
                    <a:cubicBezTo>
                      <a:pt x="1089" y="1153"/>
                      <a:pt x="1079" y="1267"/>
                      <a:pt x="1040" y="1355"/>
                    </a:cubicBezTo>
                    <a:cubicBezTo>
                      <a:pt x="1000" y="1439"/>
                      <a:pt x="936" y="1488"/>
                      <a:pt x="843" y="1498"/>
                    </a:cubicBezTo>
                    <a:cubicBezTo>
                      <a:pt x="832" y="1499"/>
                      <a:pt x="821" y="1500"/>
                      <a:pt x="810" y="1500"/>
                    </a:cubicBezTo>
                    <a:cubicBezTo>
                      <a:pt x="735" y="1500"/>
                      <a:pt x="668" y="1469"/>
                      <a:pt x="616" y="1404"/>
                    </a:cubicBezTo>
                    <a:cubicBezTo>
                      <a:pt x="557" y="1331"/>
                      <a:pt x="522" y="1222"/>
                      <a:pt x="503" y="1074"/>
                    </a:cubicBezTo>
                    <a:cubicBezTo>
                      <a:pt x="483" y="932"/>
                      <a:pt x="498" y="813"/>
                      <a:pt x="537" y="730"/>
                    </a:cubicBezTo>
                    <a:cubicBezTo>
                      <a:pt x="577" y="646"/>
                      <a:pt x="641" y="597"/>
                      <a:pt x="734" y="587"/>
                    </a:cubicBezTo>
                    <a:cubicBezTo>
                      <a:pt x="745" y="586"/>
                      <a:pt x="756" y="585"/>
                      <a:pt x="767" y="585"/>
                    </a:cubicBezTo>
                    <a:close/>
                    <a:moveTo>
                      <a:pt x="831" y="258"/>
                    </a:moveTo>
                    <a:cubicBezTo>
                      <a:pt x="787" y="258"/>
                      <a:pt x="742" y="261"/>
                      <a:pt x="695" y="267"/>
                    </a:cubicBezTo>
                    <a:cubicBezTo>
                      <a:pt x="458" y="296"/>
                      <a:pt x="281" y="385"/>
                      <a:pt x="163" y="543"/>
                    </a:cubicBezTo>
                    <a:cubicBezTo>
                      <a:pt x="45" y="695"/>
                      <a:pt x="0" y="892"/>
                      <a:pt x="25" y="1134"/>
                    </a:cubicBezTo>
                    <a:cubicBezTo>
                      <a:pt x="55" y="1375"/>
                      <a:pt x="148" y="1557"/>
                      <a:pt x="301" y="1675"/>
                    </a:cubicBezTo>
                    <a:cubicBezTo>
                      <a:pt x="425" y="1775"/>
                      <a:pt x="574" y="1827"/>
                      <a:pt x="753" y="1827"/>
                    </a:cubicBezTo>
                    <a:cubicBezTo>
                      <a:pt x="794" y="1827"/>
                      <a:pt x="837" y="1824"/>
                      <a:pt x="882" y="1818"/>
                    </a:cubicBezTo>
                    <a:cubicBezTo>
                      <a:pt x="1118" y="1789"/>
                      <a:pt x="1296" y="1695"/>
                      <a:pt x="1414" y="1542"/>
                    </a:cubicBezTo>
                    <a:cubicBezTo>
                      <a:pt x="1537" y="1385"/>
                      <a:pt x="1581" y="1188"/>
                      <a:pt x="1552" y="946"/>
                    </a:cubicBezTo>
                    <a:cubicBezTo>
                      <a:pt x="1522" y="710"/>
                      <a:pt x="1429" y="528"/>
                      <a:pt x="1276" y="405"/>
                    </a:cubicBezTo>
                    <a:cubicBezTo>
                      <a:pt x="1158" y="306"/>
                      <a:pt x="1008" y="258"/>
                      <a:pt x="831" y="258"/>
                    </a:cubicBezTo>
                    <a:close/>
                    <a:moveTo>
                      <a:pt x="3075" y="1728"/>
                    </a:moveTo>
                    <a:cubicBezTo>
                      <a:pt x="3154" y="1728"/>
                      <a:pt x="3218" y="1762"/>
                      <a:pt x="3271" y="1823"/>
                    </a:cubicBezTo>
                    <a:cubicBezTo>
                      <a:pt x="3330" y="1897"/>
                      <a:pt x="3364" y="2005"/>
                      <a:pt x="3384" y="2148"/>
                    </a:cubicBezTo>
                    <a:cubicBezTo>
                      <a:pt x="3399" y="2296"/>
                      <a:pt x="3389" y="2414"/>
                      <a:pt x="3350" y="2498"/>
                    </a:cubicBezTo>
                    <a:cubicBezTo>
                      <a:pt x="3315" y="2582"/>
                      <a:pt x="3246" y="2626"/>
                      <a:pt x="3157" y="2641"/>
                    </a:cubicBezTo>
                    <a:cubicBezTo>
                      <a:pt x="3146" y="2642"/>
                      <a:pt x="3135" y="2643"/>
                      <a:pt x="3124" y="2643"/>
                    </a:cubicBezTo>
                    <a:cubicBezTo>
                      <a:pt x="3046" y="2643"/>
                      <a:pt x="2983" y="2612"/>
                      <a:pt x="2931" y="2547"/>
                    </a:cubicBezTo>
                    <a:cubicBezTo>
                      <a:pt x="2872" y="2473"/>
                      <a:pt x="2832" y="2365"/>
                      <a:pt x="2818" y="2217"/>
                    </a:cubicBezTo>
                    <a:cubicBezTo>
                      <a:pt x="2798" y="2074"/>
                      <a:pt x="2808" y="1961"/>
                      <a:pt x="2852" y="1877"/>
                    </a:cubicBezTo>
                    <a:cubicBezTo>
                      <a:pt x="2892" y="1789"/>
                      <a:pt x="2956" y="1744"/>
                      <a:pt x="3044" y="1730"/>
                    </a:cubicBezTo>
                    <a:cubicBezTo>
                      <a:pt x="3055" y="1728"/>
                      <a:pt x="3065" y="1728"/>
                      <a:pt x="3075" y="1728"/>
                    </a:cubicBezTo>
                    <a:close/>
                    <a:moveTo>
                      <a:pt x="3129" y="1403"/>
                    </a:moveTo>
                    <a:cubicBezTo>
                      <a:pt x="3089" y="1403"/>
                      <a:pt x="3048" y="1405"/>
                      <a:pt x="3005" y="1409"/>
                    </a:cubicBezTo>
                    <a:cubicBezTo>
                      <a:pt x="2768" y="1439"/>
                      <a:pt x="2591" y="1533"/>
                      <a:pt x="2473" y="1685"/>
                    </a:cubicBezTo>
                    <a:cubicBezTo>
                      <a:pt x="2350" y="1843"/>
                      <a:pt x="2305" y="2040"/>
                      <a:pt x="2335" y="2276"/>
                    </a:cubicBezTo>
                    <a:cubicBezTo>
                      <a:pt x="2365" y="2518"/>
                      <a:pt x="2458" y="2700"/>
                      <a:pt x="2611" y="2823"/>
                    </a:cubicBezTo>
                    <a:cubicBezTo>
                      <a:pt x="2733" y="2922"/>
                      <a:pt x="2884" y="2970"/>
                      <a:pt x="3061" y="2970"/>
                    </a:cubicBezTo>
                    <a:cubicBezTo>
                      <a:pt x="3105" y="2970"/>
                      <a:pt x="3150" y="2967"/>
                      <a:pt x="3197" y="2961"/>
                    </a:cubicBezTo>
                    <a:cubicBezTo>
                      <a:pt x="3433" y="2936"/>
                      <a:pt x="3611" y="2843"/>
                      <a:pt x="3729" y="2685"/>
                    </a:cubicBezTo>
                    <a:cubicBezTo>
                      <a:pt x="3847" y="2532"/>
                      <a:pt x="3891" y="2330"/>
                      <a:pt x="3867" y="2094"/>
                    </a:cubicBezTo>
                    <a:cubicBezTo>
                      <a:pt x="3837" y="1853"/>
                      <a:pt x="3744" y="1670"/>
                      <a:pt x="3591" y="1547"/>
                    </a:cubicBezTo>
                    <a:cubicBezTo>
                      <a:pt x="3465" y="1450"/>
                      <a:pt x="3313" y="1403"/>
                      <a:pt x="3129" y="1403"/>
                    </a:cubicBezTo>
                    <a:close/>
                    <a:moveTo>
                      <a:pt x="2867" y="1"/>
                    </a:moveTo>
                    <a:lnTo>
                      <a:pt x="2443" y="55"/>
                    </a:lnTo>
                    <a:lnTo>
                      <a:pt x="1025" y="3227"/>
                    </a:lnTo>
                    <a:lnTo>
                      <a:pt x="1443" y="3178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7181133" y="4520552"/>
                <a:ext cx="129319" cy="12392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012" extrusionOk="0">
                    <a:moveTo>
                      <a:pt x="872" y="1549"/>
                    </a:moveTo>
                    <a:lnTo>
                      <a:pt x="1719" y="2283"/>
                    </a:lnTo>
                    <a:cubicBezTo>
                      <a:pt x="1660" y="2347"/>
                      <a:pt x="1596" y="2392"/>
                      <a:pt x="1527" y="2431"/>
                    </a:cubicBezTo>
                    <a:cubicBezTo>
                      <a:pt x="1453" y="2465"/>
                      <a:pt x="1379" y="2485"/>
                      <a:pt x="1291" y="2495"/>
                    </a:cubicBezTo>
                    <a:cubicBezTo>
                      <a:pt x="1263" y="2498"/>
                      <a:pt x="1236" y="2500"/>
                      <a:pt x="1210" y="2500"/>
                    </a:cubicBezTo>
                    <a:cubicBezTo>
                      <a:pt x="1090" y="2500"/>
                      <a:pt x="983" y="2463"/>
                      <a:pt x="882" y="2387"/>
                    </a:cubicBezTo>
                    <a:cubicBezTo>
                      <a:pt x="763" y="2298"/>
                      <a:pt x="695" y="2180"/>
                      <a:pt x="675" y="2032"/>
                    </a:cubicBezTo>
                    <a:cubicBezTo>
                      <a:pt x="665" y="1943"/>
                      <a:pt x="675" y="1860"/>
                      <a:pt x="709" y="1776"/>
                    </a:cubicBezTo>
                    <a:cubicBezTo>
                      <a:pt x="744" y="1697"/>
                      <a:pt x="798" y="1623"/>
                      <a:pt x="872" y="1549"/>
                    </a:cubicBezTo>
                    <a:close/>
                    <a:moveTo>
                      <a:pt x="1364" y="1"/>
                    </a:moveTo>
                    <a:cubicBezTo>
                      <a:pt x="1271" y="1"/>
                      <a:pt x="1182" y="6"/>
                      <a:pt x="1093" y="17"/>
                    </a:cubicBezTo>
                    <a:cubicBezTo>
                      <a:pt x="828" y="52"/>
                      <a:pt x="616" y="141"/>
                      <a:pt x="473" y="283"/>
                    </a:cubicBezTo>
                    <a:cubicBezTo>
                      <a:pt x="325" y="431"/>
                      <a:pt x="266" y="604"/>
                      <a:pt x="291" y="810"/>
                    </a:cubicBezTo>
                    <a:cubicBezTo>
                      <a:pt x="301" y="884"/>
                      <a:pt x="320" y="953"/>
                      <a:pt x="355" y="1017"/>
                    </a:cubicBezTo>
                    <a:cubicBezTo>
                      <a:pt x="389" y="1081"/>
                      <a:pt x="433" y="1145"/>
                      <a:pt x="498" y="1209"/>
                    </a:cubicBezTo>
                    <a:cubicBezTo>
                      <a:pt x="305" y="1367"/>
                      <a:pt x="172" y="1525"/>
                      <a:pt x="99" y="1677"/>
                    </a:cubicBezTo>
                    <a:cubicBezTo>
                      <a:pt x="30" y="1835"/>
                      <a:pt x="0" y="2002"/>
                      <a:pt x="25" y="2190"/>
                    </a:cubicBezTo>
                    <a:cubicBezTo>
                      <a:pt x="59" y="2465"/>
                      <a:pt x="187" y="2682"/>
                      <a:pt x="419" y="2835"/>
                    </a:cubicBezTo>
                    <a:cubicBezTo>
                      <a:pt x="596" y="2950"/>
                      <a:pt x="806" y="3012"/>
                      <a:pt x="1050" y="3012"/>
                    </a:cubicBezTo>
                    <a:cubicBezTo>
                      <a:pt x="1118" y="3012"/>
                      <a:pt x="1188" y="3007"/>
                      <a:pt x="1261" y="2997"/>
                    </a:cubicBezTo>
                    <a:cubicBezTo>
                      <a:pt x="1428" y="2978"/>
                      <a:pt x="1581" y="2938"/>
                      <a:pt x="1724" y="2879"/>
                    </a:cubicBezTo>
                    <a:cubicBezTo>
                      <a:pt x="1867" y="2815"/>
                      <a:pt x="2000" y="2731"/>
                      <a:pt x="2123" y="2628"/>
                    </a:cubicBezTo>
                    <a:lnTo>
                      <a:pt x="2335" y="2815"/>
                    </a:lnTo>
                    <a:lnTo>
                      <a:pt x="3142" y="2717"/>
                    </a:lnTo>
                    <a:lnTo>
                      <a:pt x="2507" y="2170"/>
                    </a:lnTo>
                    <a:cubicBezTo>
                      <a:pt x="2620" y="2017"/>
                      <a:pt x="2699" y="1845"/>
                      <a:pt x="2743" y="1658"/>
                    </a:cubicBezTo>
                    <a:cubicBezTo>
                      <a:pt x="2793" y="1466"/>
                      <a:pt x="2817" y="1254"/>
                      <a:pt x="2808" y="1022"/>
                    </a:cubicBezTo>
                    <a:lnTo>
                      <a:pt x="2808" y="1022"/>
                    </a:lnTo>
                    <a:lnTo>
                      <a:pt x="2212" y="1096"/>
                    </a:lnTo>
                    <a:cubicBezTo>
                      <a:pt x="2221" y="1234"/>
                      <a:pt x="2216" y="1362"/>
                      <a:pt x="2197" y="1480"/>
                    </a:cubicBezTo>
                    <a:cubicBezTo>
                      <a:pt x="2172" y="1594"/>
                      <a:pt x="2133" y="1697"/>
                      <a:pt x="2079" y="1796"/>
                    </a:cubicBezTo>
                    <a:lnTo>
                      <a:pt x="1192" y="1032"/>
                    </a:lnTo>
                    <a:cubicBezTo>
                      <a:pt x="1123" y="973"/>
                      <a:pt x="1069" y="914"/>
                      <a:pt x="1034" y="865"/>
                    </a:cubicBezTo>
                    <a:cubicBezTo>
                      <a:pt x="995" y="815"/>
                      <a:pt x="975" y="766"/>
                      <a:pt x="970" y="722"/>
                    </a:cubicBezTo>
                    <a:cubicBezTo>
                      <a:pt x="961" y="653"/>
                      <a:pt x="980" y="599"/>
                      <a:pt x="1029" y="554"/>
                    </a:cubicBezTo>
                    <a:cubicBezTo>
                      <a:pt x="1079" y="510"/>
                      <a:pt x="1153" y="480"/>
                      <a:pt x="1251" y="471"/>
                    </a:cubicBezTo>
                    <a:cubicBezTo>
                      <a:pt x="1294" y="464"/>
                      <a:pt x="1338" y="462"/>
                      <a:pt x="1382" y="462"/>
                    </a:cubicBezTo>
                    <a:cubicBezTo>
                      <a:pt x="1443" y="462"/>
                      <a:pt x="1505" y="467"/>
                      <a:pt x="1571" y="476"/>
                    </a:cubicBezTo>
                    <a:cubicBezTo>
                      <a:pt x="1680" y="490"/>
                      <a:pt x="1798" y="525"/>
                      <a:pt x="1926" y="569"/>
                    </a:cubicBezTo>
                    <a:lnTo>
                      <a:pt x="1862" y="37"/>
                    </a:lnTo>
                    <a:cubicBezTo>
                      <a:pt x="1719" y="17"/>
                      <a:pt x="1586" y="8"/>
                      <a:pt x="1458" y="3"/>
                    </a:cubicBezTo>
                    <a:cubicBezTo>
                      <a:pt x="1426" y="1"/>
                      <a:pt x="1395" y="1"/>
                      <a:pt x="1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7327857" y="4500597"/>
                <a:ext cx="95868" cy="147546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586" extrusionOk="0">
                    <a:moveTo>
                      <a:pt x="892" y="916"/>
                    </a:moveTo>
                    <a:lnTo>
                      <a:pt x="951" y="1414"/>
                    </a:lnTo>
                    <a:cubicBezTo>
                      <a:pt x="852" y="1414"/>
                      <a:pt x="773" y="1399"/>
                      <a:pt x="719" y="1360"/>
                    </a:cubicBezTo>
                    <a:cubicBezTo>
                      <a:pt x="665" y="1325"/>
                      <a:pt x="630" y="1266"/>
                      <a:pt x="621" y="1192"/>
                    </a:cubicBezTo>
                    <a:cubicBezTo>
                      <a:pt x="616" y="1123"/>
                      <a:pt x="635" y="1069"/>
                      <a:pt x="685" y="1015"/>
                    </a:cubicBezTo>
                    <a:cubicBezTo>
                      <a:pt x="734" y="965"/>
                      <a:pt x="803" y="931"/>
                      <a:pt x="892" y="916"/>
                    </a:cubicBezTo>
                    <a:close/>
                    <a:moveTo>
                      <a:pt x="1371" y="1999"/>
                    </a:moveTo>
                    <a:cubicBezTo>
                      <a:pt x="1475" y="1999"/>
                      <a:pt x="1552" y="2019"/>
                      <a:pt x="1601" y="2054"/>
                    </a:cubicBezTo>
                    <a:cubicBezTo>
                      <a:pt x="1660" y="2088"/>
                      <a:pt x="1689" y="2148"/>
                      <a:pt x="1699" y="2236"/>
                    </a:cubicBezTo>
                    <a:cubicBezTo>
                      <a:pt x="1714" y="2320"/>
                      <a:pt x="1689" y="2384"/>
                      <a:pt x="1640" y="2433"/>
                    </a:cubicBezTo>
                    <a:cubicBezTo>
                      <a:pt x="1591" y="2482"/>
                      <a:pt x="1512" y="2517"/>
                      <a:pt x="1399" y="2532"/>
                    </a:cubicBezTo>
                    <a:lnTo>
                      <a:pt x="1335" y="2000"/>
                    </a:lnTo>
                    <a:cubicBezTo>
                      <a:pt x="1347" y="1999"/>
                      <a:pt x="1359" y="1999"/>
                      <a:pt x="1371" y="1999"/>
                    </a:cubicBezTo>
                    <a:close/>
                    <a:moveTo>
                      <a:pt x="1093" y="0"/>
                    </a:moveTo>
                    <a:lnTo>
                      <a:pt x="783" y="40"/>
                    </a:lnTo>
                    <a:lnTo>
                      <a:pt x="837" y="483"/>
                    </a:lnTo>
                    <a:cubicBezTo>
                      <a:pt x="547" y="527"/>
                      <a:pt x="335" y="626"/>
                      <a:pt x="192" y="773"/>
                    </a:cubicBezTo>
                    <a:cubicBezTo>
                      <a:pt x="54" y="916"/>
                      <a:pt x="0" y="1103"/>
                      <a:pt x="25" y="1335"/>
                    </a:cubicBezTo>
                    <a:cubicBezTo>
                      <a:pt x="49" y="1547"/>
                      <a:pt x="133" y="1704"/>
                      <a:pt x="276" y="1803"/>
                    </a:cubicBezTo>
                    <a:cubicBezTo>
                      <a:pt x="419" y="1901"/>
                      <a:pt x="645" y="1960"/>
                      <a:pt x="956" y="1975"/>
                    </a:cubicBezTo>
                    <a:lnTo>
                      <a:pt x="1020" y="1980"/>
                    </a:lnTo>
                    <a:lnTo>
                      <a:pt x="1093" y="2576"/>
                    </a:lnTo>
                    <a:cubicBezTo>
                      <a:pt x="1032" y="2580"/>
                      <a:pt x="972" y="2582"/>
                      <a:pt x="912" y="2582"/>
                    </a:cubicBezTo>
                    <a:cubicBezTo>
                      <a:pt x="817" y="2582"/>
                      <a:pt x="722" y="2576"/>
                      <a:pt x="626" y="2561"/>
                    </a:cubicBezTo>
                    <a:cubicBezTo>
                      <a:pt x="473" y="2542"/>
                      <a:pt x="320" y="2502"/>
                      <a:pt x="163" y="2443"/>
                    </a:cubicBezTo>
                    <a:lnTo>
                      <a:pt x="163" y="2443"/>
                    </a:lnTo>
                    <a:lnTo>
                      <a:pt x="227" y="2945"/>
                    </a:lnTo>
                    <a:cubicBezTo>
                      <a:pt x="374" y="2980"/>
                      <a:pt x="522" y="3000"/>
                      <a:pt x="675" y="3014"/>
                    </a:cubicBezTo>
                    <a:cubicBezTo>
                      <a:pt x="743" y="3019"/>
                      <a:pt x="813" y="3021"/>
                      <a:pt x="883" y="3021"/>
                    </a:cubicBezTo>
                    <a:cubicBezTo>
                      <a:pt x="969" y="3021"/>
                      <a:pt x="1056" y="3018"/>
                      <a:pt x="1143" y="3009"/>
                    </a:cubicBezTo>
                    <a:lnTo>
                      <a:pt x="1217" y="3586"/>
                    </a:lnTo>
                    <a:lnTo>
                      <a:pt x="1522" y="3546"/>
                    </a:lnTo>
                    <a:lnTo>
                      <a:pt x="1453" y="2970"/>
                    </a:lnTo>
                    <a:cubicBezTo>
                      <a:pt x="1763" y="2911"/>
                      <a:pt x="1990" y="2812"/>
                      <a:pt x="2133" y="2670"/>
                    </a:cubicBezTo>
                    <a:cubicBezTo>
                      <a:pt x="2271" y="2527"/>
                      <a:pt x="2330" y="2335"/>
                      <a:pt x="2300" y="2103"/>
                    </a:cubicBezTo>
                    <a:cubicBezTo>
                      <a:pt x="2271" y="1867"/>
                      <a:pt x="2182" y="1699"/>
                      <a:pt x="2039" y="1596"/>
                    </a:cubicBezTo>
                    <a:cubicBezTo>
                      <a:pt x="1896" y="1492"/>
                      <a:pt x="1660" y="1438"/>
                      <a:pt x="1330" y="1424"/>
                    </a:cubicBezTo>
                    <a:lnTo>
                      <a:pt x="1266" y="1419"/>
                    </a:lnTo>
                    <a:lnTo>
                      <a:pt x="1202" y="872"/>
                    </a:lnTo>
                    <a:cubicBezTo>
                      <a:pt x="1247" y="868"/>
                      <a:pt x="1293" y="867"/>
                      <a:pt x="1338" y="867"/>
                    </a:cubicBezTo>
                    <a:cubicBezTo>
                      <a:pt x="1421" y="867"/>
                      <a:pt x="1505" y="872"/>
                      <a:pt x="1591" y="882"/>
                    </a:cubicBezTo>
                    <a:cubicBezTo>
                      <a:pt x="1719" y="897"/>
                      <a:pt x="1852" y="921"/>
                      <a:pt x="1985" y="961"/>
                    </a:cubicBezTo>
                    <a:lnTo>
                      <a:pt x="1926" y="473"/>
                    </a:lnTo>
                    <a:cubicBezTo>
                      <a:pt x="1793" y="453"/>
                      <a:pt x="1665" y="443"/>
                      <a:pt x="1532" y="438"/>
                    </a:cubicBezTo>
                    <a:cubicBezTo>
                      <a:pt x="1457" y="433"/>
                      <a:pt x="1382" y="430"/>
                      <a:pt x="1307" y="430"/>
                    </a:cubicBezTo>
                    <a:cubicBezTo>
                      <a:pt x="1254" y="430"/>
                      <a:pt x="1201" y="431"/>
                      <a:pt x="1148" y="434"/>
                    </a:cubicBez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7453473" y="4492491"/>
                <a:ext cx="42626" cy="120802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936" extrusionOk="0">
                    <a:moveTo>
                      <a:pt x="690" y="0"/>
                    </a:moveTo>
                    <a:lnTo>
                      <a:pt x="1" y="84"/>
                    </a:lnTo>
                    <a:lnTo>
                      <a:pt x="134" y="1177"/>
                    </a:lnTo>
                    <a:lnTo>
                      <a:pt x="326" y="1965"/>
                    </a:lnTo>
                    <a:lnTo>
                      <a:pt x="818" y="1906"/>
                    </a:lnTo>
                    <a:lnTo>
                      <a:pt x="823" y="1094"/>
                    </a:lnTo>
                    <a:lnTo>
                      <a:pt x="690" y="0"/>
                    </a:lnTo>
                    <a:close/>
                    <a:moveTo>
                      <a:pt x="951" y="2172"/>
                    </a:moveTo>
                    <a:lnTo>
                      <a:pt x="267" y="2256"/>
                    </a:lnTo>
                    <a:lnTo>
                      <a:pt x="346" y="2936"/>
                    </a:lnTo>
                    <a:lnTo>
                      <a:pt x="1035" y="2852"/>
                    </a:lnTo>
                    <a:lnTo>
                      <a:pt x="951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34"/>
              <p:cNvSpPr/>
              <p:nvPr/>
            </p:nvSpPr>
            <p:spPr>
              <a:xfrm>
                <a:off x="7531896" y="4477267"/>
                <a:ext cx="110310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055" extrusionOk="0">
                    <a:moveTo>
                      <a:pt x="1626" y="1227"/>
                    </a:moveTo>
                    <a:lnTo>
                      <a:pt x="1552" y="1769"/>
                    </a:lnTo>
                    <a:lnTo>
                      <a:pt x="1050" y="1828"/>
                    </a:lnTo>
                    <a:lnTo>
                      <a:pt x="1050" y="1828"/>
                    </a:lnTo>
                    <a:lnTo>
                      <a:pt x="1119" y="1291"/>
                    </a:lnTo>
                    <a:lnTo>
                      <a:pt x="1626" y="1227"/>
                    </a:lnTo>
                    <a:close/>
                    <a:moveTo>
                      <a:pt x="2198" y="1"/>
                    </a:moveTo>
                    <a:lnTo>
                      <a:pt x="1774" y="50"/>
                    </a:lnTo>
                    <a:lnTo>
                      <a:pt x="1680" y="808"/>
                    </a:lnTo>
                    <a:lnTo>
                      <a:pt x="1178" y="872"/>
                    </a:lnTo>
                    <a:lnTo>
                      <a:pt x="1272" y="114"/>
                    </a:lnTo>
                    <a:lnTo>
                      <a:pt x="843" y="163"/>
                    </a:lnTo>
                    <a:lnTo>
                      <a:pt x="750" y="922"/>
                    </a:lnTo>
                    <a:lnTo>
                      <a:pt x="104" y="1001"/>
                    </a:lnTo>
                    <a:lnTo>
                      <a:pt x="154" y="1404"/>
                    </a:lnTo>
                    <a:lnTo>
                      <a:pt x="695" y="1340"/>
                    </a:lnTo>
                    <a:lnTo>
                      <a:pt x="695" y="1340"/>
                    </a:lnTo>
                    <a:lnTo>
                      <a:pt x="626" y="1882"/>
                    </a:lnTo>
                    <a:lnTo>
                      <a:pt x="1" y="1956"/>
                    </a:lnTo>
                    <a:lnTo>
                      <a:pt x="50" y="2365"/>
                    </a:lnTo>
                    <a:lnTo>
                      <a:pt x="582" y="2301"/>
                    </a:lnTo>
                    <a:lnTo>
                      <a:pt x="488" y="3054"/>
                    </a:lnTo>
                    <a:lnTo>
                      <a:pt x="912" y="3005"/>
                    </a:lnTo>
                    <a:lnTo>
                      <a:pt x="1006" y="2252"/>
                    </a:lnTo>
                    <a:lnTo>
                      <a:pt x="1508" y="2188"/>
                    </a:lnTo>
                    <a:lnTo>
                      <a:pt x="1414" y="2941"/>
                    </a:lnTo>
                    <a:lnTo>
                      <a:pt x="1838" y="2892"/>
                    </a:lnTo>
                    <a:lnTo>
                      <a:pt x="1932" y="2138"/>
                    </a:lnTo>
                    <a:lnTo>
                      <a:pt x="2572" y="2059"/>
                    </a:lnTo>
                    <a:lnTo>
                      <a:pt x="2523" y="1651"/>
                    </a:lnTo>
                    <a:lnTo>
                      <a:pt x="1981" y="1715"/>
                    </a:lnTo>
                    <a:lnTo>
                      <a:pt x="2050" y="1178"/>
                    </a:lnTo>
                    <a:lnTo>
                      <a:pt x="2680" y="1099"/>
                    </a:lnTo>
                    <a:lnTo>
                      <a:pt x="2631" y="695"/>
                    </a:lnTo>
                    <a:lnTo>
                      <a:pt x="2104" y="759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7477584" y="4727142"/>
                <a:ext cx="262094" cy="167707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076" extrusionOk="0">
                    <a:moveTo>
                      <a:pt x="2577" y="1"/>
                    </a:moveTo>
                    <a:lnTo>
                      <a:pt x="1" y="1705"/>
                    </a:lnTo>
                    <a:cubicBezTo>
                      <a:pt x="1099" y="3426"/>
                      <a:pt x="3136" y="4075"/>
                      <a:pt x="4558" y="4075"/>
                    </a:cubicBezTo>
                    <a:cubicBezTo>
                      <a:pt x="5395" y="4075"/>
                      <a:pt x="6018" y="3851"/>
                      <a:pt x="6113" y="3488"/>
                    </a:cubicBezTo>
                    <a:cubicBezTo>
                      <a:pt x="6369" y="2508"/>
                      <a:pt x="3449" y="2370"/>
                      <a:pt x="2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" name="Google Shape;743;p34"/>
            <p:cNvGrpSpPr/>
            <p:nvPr/>
          </p:nvGrpSpPr>
          <p:grpSpPr>
            <a:xfrm>
              <a:off x="7411038" y="1642247"/>
              <a:ext cx="878787" cy="572768"/>
              <a:chOff x="7989513" y="982247"/>
              <a:chExt cx="878787" cy="572768"/>
            </a:xfrm>
          </p:grpSpPr>
          <p:sp>
            <p:nvSpPr>
              <p:cNvPr id="744" name="Google Shape;744;p34"/>
              <p:cNvSpPr/>
              <p:nvPr/>
            </p:nvSpPr>
            <p:spPr>
              <a:xfrm>
                <a:off x="7998853" y="982247"/>
                <a:ext cx="869447" cy="486199"/>
              </a:xfrm>
              <a:custGeom>
                <a:avLst/>
                <a:gdLst/>
                <a:ahLst/>
                <a:cxnLst/>
                <a:rect l="l" t="t" r="r" b="b"/>
                <a:pathLst>
                  <a:path w="21130" h="11816" extrusionOk="0">
                    <a:moveTo>
                      <a:pt x="8370" y="0"/>
                    </a:moveTo>
                    <a:cubicBezTo>
                      <a:pt x="5768" y="0"/>
                      <a:pt x="3476" y="433"/>
                      <a:pt x="2517" y="1408"/>
                    </a:cubicBezTo>
                    <a:cubicBezTo>
                      <a:pt x="0" y="3964"/>
                      <a:pt x="527" y="7392"/>
                      <a:pt x="2010" y="9471"/>
                    </a:cubicBezTo>
                    <a:lnTo>
                      <a:pt x="17564" y="11815"/>
                    </a:lnTo>
                    <a:cubicBezTo>
                      <a:pt x="20815" y="9806"/>
                      <a:pt x="21130" y="5447"/>
                      <a:pt x="19115" y="2955"/>
                    </a:cubicBezTo>
                    <a:cubicBezTo>
                      <a:pt x="17649" y="1143"/>
                      <a:pt x="12600" y="0"/>
                      <a:pt x="8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34"/>
              <p:cNvSpPr/>
              <p:nvPr/>
            </p:nvSpPr>
            <p:spPr>
              <a:xfrm>
                <a:off x="8081311" y="1371909"/>
                <a:ext cx="640255" cy="131302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3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36" y="1733"/>
                      <a:pt x="6867" y="3191"/>
                      <a:pt x="11214" y="3191"/>
                    </a:cubicBezTo>
                    <a:cubicBezTo>
                      <a:pt x="13021" y="3191"/>
                      <a:pt x="14605" y="2939"/>
                      <a:pt x="15560" y="2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34"/>
              <p:cNvSpPr/>
              <p:nvPr/>
            </p:nvSpPr>
            <p:spPr>
              <a:xfrm>
                <a:off x="8140481" y="1125891"/>
                <a:ext cx="122866" cy="133194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237" extrusionOk="0">
                    <a:moveTo>
                      <a:pt x="434" y="0"/>
                    </a:moveTo>
                    <a:lnTo>
                      <a:pt x="1" y="2847"/>
                    </a:lnTo>
                    <a:lnTo>
                      <a:pt x="735" y="2961"/>
                    </a:lnTo>
                    <a:lnTo>
                      <a:pt x="917" y="1754"/>
                    </a:lnTo>
                    <a:lnTo>
                      <a:pt x="2006" y="1916"/>
                    </a:lnTo>
                    <a:lnTo>
                      <a:pt x="1818" y="3123"/>
                    </a:lnTo>
                    <a:lnTo>
                      <a:pt x="2557" y="3236"/>
                    </a:lnTo>
                    <a:lnTo>
                      <a:pt x="2986" y="385"/>
                    </a:lnTo>
                    <a:lnTo>
                      <a:pt x="2252" y="276"/>
                    </a:lnTo>
                    <a:lnTo>
                      <a:pt x="2089" y="1360"/>
                    </a:lnTo>
                    <a:lnTo>
                      <a:pt x="1001" y="1197"/>
                    </a:lnTo>
                    <a:lnTo>
                      <a:pt x="1168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8269188" y="1151814"/>
                <a:ext cx="123072" cy="129573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3149" extrusionOk="0">
                    <a:moveTo>
                      <a:pt x="1828" y="740"/>
                    </a:moveTo>
                    <a:lnTo>
                      <a:pt x="2045" y="1932"/>
                    </a:lnTo>
                    <a:lnTo>
                      <a:pt x="1261" y="1813"/>
                    </a:lnTo>
                    <a:lnTo>
                      <a:pt x="1828" y="740"/>
                    </a:lnTo>
                    <a:close/>
                    <a:moveTo>
                      <a:pt x="1488" y="1"/>
                    </a:moveTo>
                    <a:lnTo>
                      <a:pt x="1" y="2695"/>
                    </a:lnTo>
                    <a:lnTo>
                      <a:pt x="739" y="2803"/>
                    </a:lnTo>
                    <a:lnTo>
                      <a:pt x="1000" y="2316"/>
                    </a:lnTo>
                    <a:lnTo>
                      <a:pt x="2148" y="2488"/>
                    </a:lnTo>
                    <a:lnTo>
                      <a:pt x="2251" y="3035"/>
                    </a:lnTo>
                    <a:lnTo>
                      <a:pt x="2990" y="3148"/>
                    </a:lnTo>
                    <a:lnTo>
                      <a:pt x="2365" y="134"/>
                    </a:lnTo>
                    <a:lnTo>
                      <a:pt x="1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34"/>
              <p:cNvSpPr/>
              <p:nvPr/>
            </p:nvSpPr>
            <p:spPr>
              <a:xfrm>
                <a:off x="8415712" y="1167655"/>
                <a:ext cx="122866" cy="13315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236" extrusionOk="0">
                    <a:moveTo>
                      <a:pt x="434" y="0"/>
                    </a:moveTo>
                    <a:lnTo>
                      <a:pt x="1" y="2847"/>
                    </a:lnTo>
                    <a:lnTo>
                      <a:pt x="734" y="2960"/>
                    </a:lnTo>
                    <a:lnTo>
                      <a:pt x="917" y="1749"/>
                    </a:lnTo>
                    <a:lnTo>
                      <a:pt x="2000" y="1916"/>
                    </a:lnTo>
                    <a:lnTo>
                      <a:pt x="1818" y="3123"/>
                    </a:lnTo>
                    <a:lnTo>
                      <a:pt x="2552" y="3236"/>
                    </a:lnTo>
                    <a:lnTo>
                      <a:pt x="2985" y="384"/>
                    </a:lnTo>
                    <a:lnTo>
                      <a:pt x="2251" y="271"/>
                    </a:lnTo>
                    <a:lnTo>
                      <a:pt x="2089" y="1359"/>
                    </a:lnTo>
                    <a:lnTo>
                      <a:pt x="1000" y="1197"/>
                    </a:lnTo>
                    <a:lnTo>
                      <a:pt x="1168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34"/>
              <p:cNvSpPr/>
              <p:nvPr/>
            </p:nvSpPr>
            <p:spPr>
              <a:xfrm>
                <a:off x="8544420" y="1193578"/>
                <a:ext cx="122825" cy="129327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3143" extrusionOk="0">
                    <a:moveTo>
                      <a:pt x="1828" y="734"/>
                    </a:moveTo>
                    <a:lnTo>
                      <a:pt x="2044" y="1931"/>
                    </a:lnTo>
                    <a:lnTo>
                      <a:pt x="2044" y="1931"/>
                    </a:lnTo>
                    <a:lnTo>
                      <a:pt x="1261" y="1813"/>
                    </a:lnTo>
                    <a:lnTo>
                      <a:pt x="1828" y="734"/>
                    </a:lnTo>
                    <a:close/>
                    <a:moveTo>
                      <a:pt x="1488" y="0"/>
                    </a:moveTo>
                    <a:lnTo>
                      <a:pt x="0" y="2690"/>
                    </a:lnTo>
                    <a:lnTo>
                      <a:pt x="739" y="2803"/>
                    </a:lnTo>
                    <a:lnTo>
                      <a:pt x="1000" y="2310"/>
                    </a:lnTo>
                    <a:lnTo>
                      <a:pt x="2148" y="2488"/>
                    </a:lnTo>
                    <a:lnTo>
                      <a:pt x="2246" y="3034"/>
                    </a:lnTo>
                    <a:lnTo>
                      <a:pt x="2985" y="3143"/>
                    </a:lnTo>
                    <a:lnTo>
                      <a:pt x="2985" y="3143"/>
                    </a:lnTo>
                    <a:lnTo>
                      <a:pt x="2364" y="133"/>
                    </a:lnTo>
                    <a:lnTo>
                      <a:pt x="14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8698639" y="1210407"/>
                <a:ext cx="46044" cy="12163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956" extrusionOk="0">
                    <a:moveTo>
                      <a:pt x="434" y="0"/>
                    </a:moveTo>
                    <a:lnTo>
                      <a:pt x="266" y="1094"/>
                    </a:lnTo>
                    <a:lnTo>
                      <a:pt x="242" y="1906"/>
                    </a:lnTo>
                    <a:lnTo>
                      <a:pt x="734" y="1980"/>
                    </a:lnTo>
                    <a:lnTo>
                      <a:pt x="956" y="1197"/>
                    </a:lnTo>
                    <a:lnTo>
                      <a:pt x="1118" y="104"/>
                    </a:lnTo>
                    <a:lnTo>
                      <a:pt x="434" y="0"/>
                    </a:lnTo>
                    <a:close/>
                    <a:moveTo>
                      <a:pt x="104" y="2172"/>
                    </a:moveTo>
                    <a:lnTo>
                      <a:pt x="0" y="2852"/>
                    </a:lnTo>
                    <a:lnTo>
                      <a:pt x="690" y="2955"/>
                    </a:lnTo>
                    <a:lnTo>
                      <a:pt x="793" y="2276"/>
                    </a:lnTo>
                    <a:lnTo>
                      <a:pt x="104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7989513" y="1387339"/>
                <a:ext cx="261904" cy="1676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4075" extrusionOk="0">
                    <a:moveTo>
                      <a:pt x="3793" y="0"/>
                    </a:moveTo>
                    <a:cubicBezTo>
                      <a:pt x="2916" y="2369"/>
                      <a:pt x="1" y="2507"/>
                      <a:pt x="257" y="3487"/>
                    </a:cubicBezTo>
                    <a:cubicBezTo>
                      <a:pt x="351" y="3850"/>
                      <a:pt x="975" y="4074"/>
                      <a:pt x="1810" y="4074"/>
                    </a:cubicBezTo>
                    <a:cubicBezTo>
                      <a:pt x="3232" y="4074"/>
                      <a:pt x="5269" y="3424"/>
                      <a:pt x="6364" y="1699"/>
                    </a:cubicBezTo>
                    <a:lnTo>
                      <a:pt x="37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4876800" y="787401"/>
            <a:ext cx="7112000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/>
              <a:t>Pelaku</a:t>
            </a:r>
            <a:r>
              <a:rPr lang="en-US" sz="2667" b="1" dirty="0"/>
              <a:t> Bullying</a:t>
            </a:r>
          </a:p>
          <a:p>
            <a:pPr algn="ctr"/>
            <a:r>
              <a:rPr lang="en-US" sz="2667" b="1" dirty="0" err="1"/>
              <a:t>seringkali</a:t>
            </a:r>
            <a:r>
              <a:rPr lang="en-US" sz="2667" b="1" dirty="0"/>
              <a:t> </a:t>
            </a:r>
            <a:r>
              <a:rPr lang="en-US" sz="2667" b="1" dirty="0" err="1"/>
              <a:t>mengalami</a:t>
            </a:r>
            <a:r>
              <a:rPr lang="en-US" sz="2667" b="1" dirty="0"/>
              <a:t> :</a:t>
            </a:r>
          </a:p>
          <a:p>
            <a:endParaRPr lang="en-US" sz="2667" dirty="0"/>
          </a:p>
          <a:p>
            <a:pPr marL="537620" indent="-537620">
              <a:buFont typeface="Wingdings" pitchFamily="2" charset="2"/>
              <a:buChar char="q"/>
            </a:pPr>
            <a:r>
              <a:rPr lang="en-US" sz="2667" dirty="0" err="1"/>
              <a:t>Pelaku</a:t>
            </a:r>
            <a:r>
              <a:rPr lang="en-US" sz="2667" dirty="0"/>
              <a:t> </a:t>
            </a:r>
            <a:r>
              <a:rPr lang="en-US" sz="2667" dirty="0" err="1"/>
              <a:t>perundungan</a:t>
            </a:r>
            <a:r>
              <a:rPr lang="en-US" sz="2667" dirty="0"/>
              <a:t>/bullying </a:t>
            </a:r>
            <a:r>
              <a:rPr lang="en-US" sz="2667" dirty="0" err="1"/>
              <a:t>akan</a:t>
            </a:r>
            <a:r>
              <a:rPr lang="en-US" sz="2667" dirty="0"/>
              <a:t> </a:t>
            </a:r>
            <a:r>
              <a:rPr lang="en-US" sz="2667" dirty="0" err="1"/>
              <a:t>belajar</a:t>
            </a:r>
            <a:r>
              <a:rPr lang="en-US" sz="2667" dirty="0"/>
              <a:t> </a:t>
            </a:r>
            <a:r>
              <a:rPr lang="en-US" sz="2667" dirty="0" err="1"/>
              <a:t>bahwa</a:t>
            </a:r>
            <a:r>
              <a:rPr lang="en-US" sz="2667" dirty="0"/>
              <a:t> </a:t>
            </a:r>
            <a:r>
              <a:rPr lang="en-US" sz="2667" dirty="0" err="1"/>
              <a:t>tidak</a:t>
            </a:r>
            <a:r>
              <a:rPr lang="en-US" sz="2667" dirty="0"/>
              <a:t> </a:t>
            </a:r>
            <a:r>
              <a:rPr lang="en-US" sz="2667" dirty="0" err="1"/>
              <a:t>ada</a:t>
            </a:r>
            <a:r>
              <a:rPr lang="en-US" sz="2667" dirty="0"/>
              <a:t> </a:t>
            </a:r>
            <a:r>
              <a:rPr lang="en-US" sz="2667" dirty="0" err="1"/>
              <a:t>risiko</a:t>
            </a:r>
            <a:r>
              <a:rPr lang="en-US" sz="2667" dirty="0"/>
              <a:t> </a:t>
            </a:r>
            <a:r>
              <a:rPr lang="en-US" sz="2667" dirty="0" err="1"/>
              <a:t>apapun</a:t>
            </a:r>
            <a:r>
              <a:rPr lang="en-US" sz="2667" dirty="0"/>
              <a:t> </a:t>
            </a:r>
            <a:r>
              <a:rPr lang="en-US" sz="2667" dirty="0" err="1"/>
              <a:t>bagi</a:t>
            </a:r>
            <a:r>
              <a:rPr lang="en-US" sz="2667" dirty="0"/>
              <a:t> </a:t>
            </a:r>
            <a:r>
              <a:rPr lang="en-US" sz="2667" dirty="0" err="1"/>
              <a:t>mereka</a:t>
            </a:r>
            <a:r>
              <a:rPr lang="en-US" sz="2667" dirty="0"/>
              <a:t> </a:t>
            </a:r>
            <a:r>
              <a:rPr lang="en-US" sz="2667" dirty="0" err="1"/>
              <a:t>bila</a:t>
            </a:r>
            <a:r>
              <a:rPr lang="en-US" sz="2667" dirty="0"/>
              <a:t> </a:t>
            </a:r>
            <a:r>
              <a:rPr lang="en-US" sz="2667" dirty="0" err="1"/>
              <a:t>mereka</a:t>
            </a:r>
            <a:r>
              <a:rPr lang="en-US" sz="2667" dirty="0"/>
              <a:t> </a:t>
            </a:r>
            <a:r>
              <a:rPr lang="en-US" sz="2667" dirty="0" err="1"/>
              <a:t>melakukan</a:t>
            </a:r>
            <a:r>
              <a:rPr lang="en-US" sz="2667" dirty="0"/>
              <a:t> </a:t>
            </a:r>
            <a:r>
              <a:rPr lang="en-US" sz="2667" dirty="0" err="1"/>
              <a:t>kekerasan</a:t>
            </a:r>
            <a:r>
              <a:rPr lang="en-US" sz="2667" dirty="0"/>
              <a:t>, </a:t>
            </a:r>
            <a:r>
              <a:rPr lang="en-US" sz="2667" dirty="0" err="1"/>
              <a:t>agresi</a:t>
            </a:r>
            <a:r>
              <a:rPr lang="en-US" sz="2667" dirty="0"/>
              <a:t> </a:t>
            </a:r>
            <a:r>
              <a:rPr lang="en-US" sz="2667" dirty="0" err="1"/>
              <a:t>maupun</a:t>
            </a:r>
            <a:r>
              <a:rPr lang="en-US" sz="2667" dirty="0"/>
              <a:t> </a:t>
            </a:r>
            <a:r>
              <a:rPr lang="en-US" sz="2667" dirty="0" err="1"/>
              <a:t>mengancam</a:t>
            </a:r>
            <a:r>
              <a:rPr lang="en-US" sz="2667" dirty="0"/>
              <a:t> </a:t>
            </a:r>
            <a:r>
              <a:rPr lang="en-US" sz="2667" dirty="0" err="1"/>
              <a:t>anak</a:t>
            </a:r>
            <a:r>
              <a:rPr lang="en-US" sz="2667" dirty="0"/>
              <a:t> lain</a:t>
            </a:r>
          </a:p>
          <a:p>
            <a:pPr marL="537620" indent="-537620">
              <a:buFont typeface="Wingdings" pitchFamily="2" charset="2"/>
              <a:buChar char="q"/>
            </a:pPr>
            <a:r>
              <a:rPr lang="en-US" sz="2667" dirty="0" err="1"/>
              <a:t>Ketika</a:t>
            </a:r>
            <a:r>
              <a:rPr lang="en-US" sz="2667" dirty="0"/>
              <a:t> </a:t>
            </a:r>
            <a:r>
              <a:rPr lang="en-US" sz="2667" dirty="0" err="1"/>
              <a:t>dewasa</a:t>
            </a:r>
            <a:r>
              <a:rPr lang="en-US" sz="2667" dirty="0"/>
              <a:t>, </a:t>
            </a:r>
            <a:r>
              <a:rPr lang="en-US" sz="2667" dirty="0" err="1"/>
              <a:t>pelaku</a:t>
            </a:r>
            <a:r>
              <a:rPr lang="en-US" sz="2667" dirty="0"/>
              <a:t> </a:t>
            </a:r>
            <a:r>
              <a:rPr lang="en-US" sz="2667" dirty="0" err="1"/>
              <a:t>memiliki</a:t>
            </a:r>
            <a:r>
              <a:rPr lang="en-US" sz="2667" dirty="0"/>
              <a:t> </a:t>
            </a:r>
            <a:r>
              <a:rPr lang="en-US" sz="2667" dirty="0" err="1"/>
              <a:t>potensi</a:t>
            </a:r>
            <a:r>
              <a:rPr lang="en-US" sz="2667" dirty="0"/>
              <a:t> </a:t>
            </a:r>
            <a:r>
              <a:rPr lang="en-US" sz="2667" dirty="0" err="1"/>
              <a:t>lebih</a:t>
            </a:r>
            <a:r>
              <a:rPr lang="en-US" sz="2667" dirty="0"/>
              <a:t> </a:t>
            </a:r>
            <a:r>
              <a:rPr lang="en-US" sz="2667" dirty="0" err="1"/>
              <a:t>besar</a:t>
            </a:r>
            <a:r>
              <a:rPr lang="en-US" sz="2667" dirty="0"/>
              <a:t> </a:t>
            </a:r>
            <a:r>
              <a:rPr lang="en-US" sz="2667" dirty="0" err="1"/>
              <a:t>untuk</a:t>
            </a:r>
            <a:r>
              <a:rPr lang="en-US" sz="2667" dirty="0"/>
              <a:t> </a:t>
            </a:r>
            <a:r>
              <a:rPr lang="en-US" sz="2667" dirty="0" err="1"/>
              <a:t>menjadi</a:t>
            </a:r>
            <a:r>
              <a:rPr lang="en-US" sz="2667" dirty="0"/>
              <a:t> </a:t>
            </a:r>
            <a:r>
              <a:rPr lang="en-US" sz="2667" dirty="0" err="1"/>
              <a:t>pelaku</a:t>
            </a:r>
            <a:r>
              <a:rPr lang="en-US" sz="2667" dirty="0"/>
              <a:t> </a:t>
            </a:r>
            <a:r>
              <a:rPr lang="en-US" sz="2667" dirty="0" err="1"/>
              <a:t>kriminal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akan</a:t>
            </a:r>
            <a:r>
              <a:rPr lang="en-US" sz="2667" dirty="0"/>
              <a:t> </a:t>
            </a:r>
            <a:r>
              <a:rPr lang="en-US" sz="2667" dirty="0" err="1"/>
              <a:t>bermasalah</a:t>
            </a:r>
            <a:r>
              <a:rPr lang="en-US" sz="2667" dirty="0"/>
              <a:t> </a:t>
            </a:r>
            <a:r>
              <a:rPr lang="en-US" sz="2667" dirty="0" err="1"/>
              <a:t>dalam</a:t>
            </a:r>
            <a:r>
              <a:rPr lang="en-US" sz="2667" dirty="0"/>
              <a:t> </a:t>
            </a:r>
            <a:r>
              <a:rPr lang="en-US" sz="2667" dirty="0" err="1"/>
              <a:t>fungsi</a:t>
            </a:r>
            <a:r>
              <a:rPr lang="en-US" sz="2667" dirty="0"/>
              <a:t> </a:t>
            </a:r>
            <a:r>
              <a:rPr lang="en-US" sz="2667" dirty="0" err="1"/>
              <a:t>sosialnya</a:t>
            </a:r>
            <a:r>
              <a:rPr lang="en-US" sz="2667" dirty="0"/>
              <a:t>.</a:t>
            </a:r>
          </a:p>
        </p:txBody>
      </p:sp>
      <p:pic>
        <p:nvPicPr>
          <p:cNvPr id="3074" name="Picture 2" descr="C:\Users\IMG\Pictures\b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98600"/>
            <a:ext cx="5080001" cy="408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76800" y="787401"/>
            <a:ext cx="7112000" cy="542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/>
              <a:t>Saksi</a:t>
            </a:r>
            <a:r>
              <a:rPr lang="en-US" sz="2667" b="1" dirty="0"/>
              <a:t> Bullying</a:t>
            </a:r>
          </a:p>
          <a:p>
            <a:pPr algn="ctr"/>
            <a:r>
              <a:rPr lang="en-US" sz="2667" b="1" dirty="0" err="1"/>
              <a:t>seringkali</a:t>
            </a:r>
            <a:r>
              <a:rPr lang="en-US" sz="2667" b="1" dirty="0"/>
              <a:t> </a:t>
            </a:r>
            <a:r>
              <a:rPr lang="en-US" sz="2667" b="1" dirty="0" err="1"/>
              <a:t>mengalami</a:t>
            </a:r>
            <a:r>
              <a:rPr lang="en-US" sz="2667" b="1" dirty="0"/>
              <a:t> :</a:t>
            </a:r>
          </a:p>
          <a:p>
            <a:endParaRPr lang="en-US" sz="2667" dirty="0"/>
          </a:p>
          <a:p>
            <a:pPr marL="609585" indent="-609585">
              <a:buFont typeface="Wingdings" pitchFamily="2" charset="2"/>
              <a:buChar char="q"/>
            </a:pPr>
            <a:r>
              <a:rPr lang="en-US" sz="2667" dirty="0" err="1"/>
              <a:t>Mengalami</a:t>
            </a:r>
            <a:r>
              <a:rPr lang="en-US" sz="2667" dirty="0"/>
              <a:t> </a:t>
            </a:r>
            <a:r>
              <a:rPr lang="en-US" sz="2667" dirty="0" err="1"/>
              <a:t>perasaan</a:t>
            </a:r>
            <a:r>
              <a:rPr lang="en-US" sz="2667" dirty="0"/>
              <a:t> yang </a:t>
            </a:r>
            <a:r>
              <a:rPr lang="en-US" sz="2667" dirty="0" err="1"/>
              <a:t>tidak</a:t>
            </a:r>
            <a:r>
              <a:rPr lang="en-US" sz="2667" dirty="0"/>
              <a:t> </a:t>
            </a:r>
            <a:r>
              <a:rPr lang="en-US" sz="2667" dirty="0" err="1"/>
              <a:t>menyenangkan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mengalami</a:t>
            </a:r>
            <a:r>
              <a:rPr lang="en-US" sz="2667" dirty="0"/>
              <a:t> </a:t>
            </a:r>
            <a:r>
              <a:rPr lang="en-US" sz="2667" dirty="0" err="1"/>
              <a:t>tekanan</a:t>
            </a:r>
            <a:r>
              <a:rPr lang="en-US" sz="2667" dirty="0"/>
              <a:t> </a:t>
            </a:r>
            <a:r>
              <a:rPr lang="en-US" sz="2667" dirty="0" err="1"/>
              <a:t>psikologis</a:t>
            </a:r>
            <a:r>
              <a:rPr lang="en-US" sz="2667" dirty="0"/>
              <a:t> yang </a:t>
            </a:r>
            <a:r>
              <a:rPr lang="en-US" sz="2667" dirty="0" err="1"/>
              <a:t>berat</a:t>
            </a:r>
            <a:r>
              <a:rPr lang="en-US" sz="2667" dirty="0"/>
              <a:t>.</a:t>
            </a:r>
          </a:p>
          <a:p>
            <a:pPr marL="609585" indent="-609585">
              <a:buFont typeface="Wingdings" pitchFamily="2" charset="2"/>
              <a:buChar char="q"/>
            </a:pPr>
            <a:r>
              <a:rPr lang="sv-SE" sz="2667" dirty="0"/>
              <a:t>Merasa terancam dan ketakutan akan menjadi korban selanjutnya.</a:t>
            </a:r>
          </a:p>
          <a:p>
            <a:pPr marL="609585" indent="-609585">
              <a:buFont typeface="Wingdings" pitchFamily="2" charset="2"/>
              <a:buChar char="q"/>
            </a:pPr>
            <a:r>
              <a:rPr lang="en-US" sz="2667" dirty="0" err="1"/>
              <a:t>Dapat</a:t>
            </a:r>
            <a:r>
              <a:rPr lang="en-US" sz="2667" dirty="0"/>
              <a:t> </a:t>
            </a:r>
            <a:r>
              <a:rPr lang="en-US" sz="2667" dirty="0" err="1"/>
              <a:t>mengalami</a:t>
            </a:r>
            <a:r>
              <a:rPr lang="en-US" sz="2667" dirty="0"/>
              <a:t> </a:t>
            </a:r>
            <a:r>
              <a:rPr lang="en-US" sz="2667" dirty="0" err="1"/>
              <a:t>penurunan</a:t>
            </a:r>
            <a:r>
              <a:rPr lang="en-US" sz="2667" dirty="0"/>
              <a:t> </a:t>
            </a:r>
            <a:r>
              <a:rPr lang="en-US" sz="2667" dirty="0" err="1"/>
              <a:t>pestasi</a:t>
            </a:r>
            <a:r>
              <a:rPr lang="en-US" sz="2667" dirty="0"/>
              <a:t> </a:t>
            </a:r>
            <a:r>
              <a:rPr lang="en-US" sz="2667" dirty="0" err="1"/>
              <a:t>di</a:t>
            </a:r>
            <a:r>
              <a:rPr lang="en-US" sz="2667" dirty="0"/>
              <a:t> </a:t>
            </a:r>
            <a:r>
              <a:rPr lang="en-US" sz="2667" dirty="0" err="1"/>
              <a:t>kelas</a:t>
            </a:r>
            <a:r>
              <a:rPr lang="en-US" sz="2667" dirty="0"/>
              <a:t> </a:t>
            </a:r>
            <a:r>
              <a:rPr lang="en-US" sz="2667" dirty="0" err="1"/>
              <a:t>karena</a:t>
            </a:r>
            <a:r>
              <a:rPr lang="en-US" sz="2667" dirty="0"/>
              <a:t> </a:t>
            </a:r>
            <a:r>
              <a:rPr lang="en-US" sz="2667" dirty="0" err="1"/>
              <a:t>perhatian</a:t>
            </a:r>
            <a:r>
              <a:rPr lang="en-US" sz="2667" dirty="0"/>
              <a:t> </a:t>
            </a:r>
            <a:r>
              <a:rPr lang="en-US" sz="2667" dirty="0" err="1"/>
              <a:t>masih</a:t>
            </a:r>
            <a:r>
              <a:rPr lang="en-US" sz="2667" dirty="0"/>
              <a:t> </a:t>
            </a:r>
            <a:r>
              <a:rPr lang="en-US" sz="2667" dirty="0" err="1"/>
              <a:t>terfokus</a:t>
            </a:r>
            <a:r>
              <a:rPr lang="en-US" sz="2667" dirty="0"/>
              <a:t> </a:t>
            </a:r>
            <a:r>
              <a:rPr lang="en-US" sz="2667" dirty="0" err="1"/>
              <a:t>pada</a:t>
            </a:r>
            <a:r>
              <a:rPr lang="en-US" sz="2667" dirty="0"/>
              <a:t> </a:t>
            </a:r>
            <a:r>
              <a:rPr lang="en-US" sz="2667" dirty="0" err="1"/>
              <a:t>bagaimana</a:t>
            </a:r>
            <a:r>
              <a:rPr lang="en-US" sz="2667" dirty="0"/>
              <a:t> </a:t>
            </a:r>
            <a:r>
              <a:rPr lang="en-US" sz="2667" dirty="0" err="1"/>
              <a:t>menghindari</a:t>
            </a:r>
            <a:r>
              <a:rPr lang="en-US" sz="2667" dirty="0"/>
              <a:t> </a:t>
            </a:r>
            <a:r>
              <a:rPr lang="en-US" sz="2667" dirty="0" err="1"/>
              <a:t>menjadi</a:t>
            </a:r>
            <a:r>
              <a:rPr lang="en-US" sz="2667" dirty="0"/>
              <a:t> target </a:t>
            </a:r>
            <a:r>
              <a:rPr lang="en-US" sz="2667" dirty="0" err="1"/>
              <a:t>perundungan</a:t>
            </a:r>
            <a:r>
              <a:rPr lang="en-US" sz="2667" dirty="0"/>
              <a:t>/bullying </a:t>
            </a:r>
            <a:r>
              <a:rPr lang="en-US" sz="2667" dirty="0" err="1"/>
              <a:t>dari</a:t>
            </a:r>
            <a:r>
              <a:rPr lang="en-US" sz="2667" dirty="0"/>
              <a:t> </a:t>
            </a:r>
            <a:r>
              <a:rPr lang="en-US" sz="2667" dirty="0" err="1"/>
              <a:t>pada</a:t>
            </a:r>
            <a:r>
              <a:rPr lang="en-US" sz="2667" dirty="0"/>
              <a:t> </a:t>
            </a:r>
            <a:r>
              <a:rPr lang="en-US" sz="2667" dirty="0" err="1"/>
              <a:t>tugas</a:t>
            </a:r>
            <a:r>
              <a:rPr lang="en-US" sz="2667" dirty="0"/>
              <a:t> </a:t>
            </a:r>
            <a:r>
              <a:rPr lang="en-US" sz="2667" dirty="0" err="1"/>
              <a:t>akademik</a:t>
            </a:r>
            <a:r>
              <a:rPr lang="en-US" sz="2667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2600"/>
            <a:ext cx="481421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6400" y="279400"/>
            <a:ext cx="11480800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Upaya</a:t>
            </a:r>
            <a:r>
              <a:rPr lang="en-US" sz="2667" b="1" dirty="0"/>
              <a:t> </a:t>
            </a:r>
            <a:r>
              <a:rPr lang="en-US" sz="2667" b="1" dirty="0" err="1"/>
              <a:t>Pencegahan</a:t>
            </a:r>
            <a:r>
              <a:rPr lang="en-US" sz="2667" b="1" dirty="0"/>
              <a:t> Bullying </a:t>
            </a:r>
            <a:r>
              <a:rPr lang="en-US" sz="2667" b="1" dirty="0" err="1"/>
              <a:t>Lingkungan</a:t>
            </a:r>
            <a:r>
              <a:rPr lang="en-US" sz="2667" b="1" dirty="0"/>
              <a:t>/</a:t>
            </a:r>
            <a:r>
              <a:rPr lang="en-US" sz="2667" b="1" dirty="0" err="1"/>
              <a:t>masyarakat</a:t>
            </a:r>
            <a:endParaRPr lang="en-US" sz="2667" b="1" dirty="0"/>
          </a:p>
          <a:p>
            <a:endParaRPr lang="en-US" sz="2400" dirty="0"/>
          </a:p>
          <a:p>
            <a:r>
              <a:rPr lang="en-US" sz="2133" dirty="0" err="1"/>
              <a:t>Pencegahan</a:t>
            </a:r>
            <a:r>
              <a:rPr lang="en-US" sz="2133" dirty="0"/>
              <a:t> </a:t>
            </a:r>
            <a:r>
              <a:rPr lang="en-US" sz="2133" dirty="0" err="1"/>
              <a:t>adalah</a:t>
            </a:r>
            <a:r>
              <a:rPr lang="en-US" sz="2133" dirty="0"/>
              <a:t> </a:t>
            </a:r>
            <a:r>
              <a:rPr lang="en-US" sz="2133" dirty="0" err="1"/>
              <a:t>tindakan</a:t>
            </a:r>
            <a:r>
              <a:rPr lang="en-US" sz="2133" dirty="0"/>
              <a:t>/</a:t>
            </a:r>
            <a:r>
              <a:rPr lang="en-US" sz="2133" dirty="0" err="1"/>
              <a:t>cara</a:t>
            </a:r>
            <a:r>
              <a:rPr lang="en-US" sz="2133" dirty="0"/>
              <a:t>/</a:t>
            </a:r>
            <a:r>
              <a:rPr lang="en-US" sz="2133" dirty="0" err="1"/>
              <a:t>proses</a:t>
            </a:r>
            <a:r>
              <a:rPr lang="en-US" sz="2133" dirty="0"/>
              <a:t> yang </a:t>
            </a:r>
            <a:r>
              <a:rPr lang="en-US" sz="2133" dirty="0" err="1"/>
              <a:t>dilakukan</a:t>
            </a:r>
            <a:r>
              <a:rPr lang="en-US" sz="2133" dirty="0"/>
              <a:t> agar </a:t>
            </a:r>
            <a:r>
              <a:rPr lang="en-US" sz="2133" dirty="0" err="1"/>
              <a:t>seseorang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sekelompok</a:t>
            </a:r>
            <a:r>
              <a:rPr lang="en-US" sz="2133" dirty="0"/>
              <a:t> </a:t>
            </a:r>
            <a:r>
              <a:rPr lang="en-US" sz="2133" dirty="0" err="1"/>
              <a:t>orang</a:t>
            </a:r>
            <a:r>
              <a:rPr lang="en-US" sz="2133" dirty="0"/>
              <a:t> </a:t>
            </a:r>
            <a:r>
              <a:rPr lang="en-US" sz="2133" dirty="0" err="1"/>
              <a:t>tidak</a:t>
            </a:r>
            <a:r>
              <a:rPr lang="en-US" sz="2133" dirty="0"/>
              <a:t> </a:t>
            </a:r>
            <a:r>
              <a:rPr lang="en-US" sz="2133" dirty="0" err="1"/>
              <a:t>melakukan</a:t>
            </a:r>
            <a:r>
              <a:rPr lang="en-US" sz="2133" dirty="0"/>
              <a:t> </a:t>
            </a:r>
            <a:r>
              <a:rPr lang="en-US" sz="2133" dirty="0" err="1"/>
              <a:t>tindak</a:t>
            </a:r>
            <a:r>
              <a:rPr lang="en-US" sz="2133" dirty="0"/>
              <a:t> </a:t>
            </a:r>
            <a:r>
              <a:rPr lang="en-US" sz="2133" dirty="0" err="1"/>
              <a:t>kekerasan</a:t>
            </a:r>
            <a:r>
              <a:rPr lang="en-US" sz="2133" dirty="0"/>
              <a:t> </a:t>
            </a:r>
            <a:r>
              <a:rPr lang="en-US" sz="2133" dirty="0" err="1"/>
              <a:t>di</a:t>
            </a:r>
            <a:r>
              <a:rPr lang="en-US" sz="2133" dirty="0"/>
              <a:t> </a:t>
            </a:r>
            <a:r>
              <a:rPr lang="en-US" sz="2133" dirty="0" err="1"/>
              <a:t>lingkungan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endParaRPr lang="en-US" sz="2133" dirty="0"/>
          </a:p>
        </p:txBody>
      </p:sp>
      <p:sp>
        <p:nvSpPr>
          <p:cNvPr id="12" name="Parallelogram 11"/>
          <p:cNvSpPr/>
          <p:nvPr/>
        </p:nvSpPr>
        <p:spPr>
          <a:xfrm>
            <a:off x="1224514" y="1934600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976647" y="2925692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728779" y="3916784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480911" y="4907876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233043" y="5898969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320800" y="2006600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72933" y="2997692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825067" y="3988784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577200" y="4979876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329333" y="5970968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12"/>
          <p:cNvSpPr txBox="1">
            <a:spLocks/>
          </p:cNvSpPr>
          <p:nvPr/>
        </p:nvSpPr>
        <p:spPr>
          <a:xfrm>
            <a:off x="1487816" y="1957615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dirty="0">
                <a:cs typeface="Arial" pitchFamily="34" charset="0"/>
              </a:rPr>
              <a:t>01</a:t>
            </a:r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1237719" y="2955620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dirty="0">
                <a:cs typeface="Arial" pitchFamily="34" charset="0"/>
              </a:rPr>
              <a:t>02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987621" y="3953625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dirty="0">
                <a:cs typeface="Arial" pitchFamily="34" charset="0"/>
              </a:rPr>
              <a:t>03</a:t>
            </a:r>
          </a:p>
        </p:txBody>
      </p:sp>
      <p:sp>
        <p:nvSpPr>
          <p:cNvPr id="25" name="Text Placeholder 12"/>
          <p:cNvSpPr txBox="1">
            <a:spLocks/>
          </p:cNvSpPr>
          <p:nvPr/>
        </p:nvSpPr>
        <p:spPr>
          <a:xfrm>
            <a:off x="737524" y="4951631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dirty="0">
                <a:cs typeface="Arial" pitchFamily="34" charset="0"/>
              </a:rPr>
              <a:t>04</a:t>
            </a:r>
          </a:p>
        </p:txBody>
      </p:sp>
      <p:sp>
        <p:nvSpPr>
          <p:cNvPr id="26" name="Text Placeholder 12"/>
          <p:cNvSpPr txBox="1">
            <a:spLocks/>
          </p:cNvSpPr>
          <p:nvPr/>
        </p:nvSpPr>
        <p:spPr>
          <a:xfrm>
            <a:off x="487427" y="5949636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dirty="0">
                <a:cs typeface="Arial" pitchFamily="34" charset="0"/>
              </a:rPr>
              <a:t>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81972" y="2088760"/>
            <a:ext cx="625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7872" y="3081644"/>
            <a:ext cx="625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KELUARGA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3770" y="4074528"/>
            <a:ext cx="625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SATUAN PENDIDIKAN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9669" y="5067412"/>
            <a:ext cx="625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 DAERAH.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5568" y="6060294"/>
            <a:ext cx="625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 PUSAT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238936"/>
            <a:ext cx="4368800" cy="46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8661401" y="4982634"/>
            <a:ext cx="2755900" cy="1535285"/>
          </a:xfrm>
          <a:custGeom>
            <a:avLst/>
            <a:gdLst>
              <a:gd name="connsiteX0" fmla="*/ 57150 w 2066925"/>
              <a:gd name="connsiteY0" fmla="*/ 377825 h 1151464"/>
              <a:gd name="connsiteX1" fmla="*/ 104775 w 2066925"/>
              <a:gd name="connsiteY1" fmla="*/ 330200 h 1151464"/>
              <a:gd name="connsiteX2" fmla="*/ 114300 w 2066925"/>
              <a:gd name="connsiteY2" fmla="*/ 292100 h 1151464"/>
              <a:gd name="connsiteX3" fmla="*/ 152400 w 2066925"/>
              <a:gd name="connsiteY3" fmla="*/ 206375 h 1151464"/>
              <a:gd name="connsiteX4" fmla="*/ 180975 w 2066925"/>
              <a:gd name="connsiteY4" fmla="*/ 187325 h 1151464"/>
              <a:gd name="connsiteX5" fmla="*/ 276225 w 2066925"/>
              <a:gd name="connsiteY5" fmla="*/ 177800 h 1151464"/>
              <a:gd name="connsiteX6" fmla="*/ 323850 w 2066925"/>
              <a:gd name="connsiteY6" fmla="*/ 130175 h 1151464"/>
              <a:gd name="connsiteX7" fmla="*/ 352425 w 2066925"/>
              <a:gd name="connsiteY7" fmla="*/ 111125 h 1151464"/>
              <a:gd name="connsiteX8" fmla="*/ 400050 w 2066925"/>
              <a:gd name="connsiteY8" fmla="*/ 63500 h 1151464"/>
              <a:gd name="connsiteX9" fmla="*/ 447675 w 2066925"/>
              <a:gd name="connsiteY9" fmla="*/ 15875 h 1151464"/>
              <a:gd name="connsiteX10" fmla="*/ 476250 w 2066925"/>
              <a:gd name="connsiteY10" fmla="*/ 25400 h 1151464"/>
              <a:gd name="connsiteX11" fmla="*/ 514350 w 2066925"/>
              <a:gd name="connsiteY11" fmla="*/ 82550 h 1151464"/>
              <a:gd name="connsiteX12" fmla="*/ 647700 w 2066925"/>
              <a:gd name="connsiteY12" fmla="*/ 101600 h 1151464"/>
              <a:gd name="connsiteX13" fmla="*/ 676275 w 2066925"/>
              <a:gd name="connsiteY13" fmla="*/ 111125 h 1151464"/>
              <a:gd name="connsiteX14" fmla="*/ 733425 w 2066925"/>
              <a:gd name="connsiteY14" fmla="*/ 139700 h 1151464"/>
              <a:gd name="connsiteX15" fmla="*/ 885825 w 2066925"/>
              <a:gd name="connsiteY15" fmla="*/ 130175 h 1151464"/>
              <a:gd name="connsiteX16" fmla="*/ 942975 w 2066925"/>
              <a:gd name="connsiteY16" fmla="*/ 92075 h 1151464"/>
              <a:gd name="connsiteX17" fmla="*/ 990600 w 2066925"/>
              <a:gd name="connsiteY17" fmla="*/ 101600 h 1151464"/>
              <a:gd name="connsiteX18" fmla="*/ 1047750 w 2066925"/>
              <a:gd name="connsiteY18" fmla="*/ 139700 h 1151464"/>
              <a:gd name="connsiteX19" fmla="*/ 1219200 w 2066925"/>
              <a:gd name="connsiteY19" fmla="*/ 130175 h 1151464"/>
              <a:gd name="connsiteX20" fmla="*/ 1504950 w 2066925"/>
              <a:gd name="connsiteY20" fmla="*/ 120650 h 1151464"/>
              <a:gd name="connsiteX21" fmla="*/ 1524000 w 2066925"/>
              <a:gd name="connsiteY21" fmla="*/ 92075 h 1151464"/>
              <a:gd name="connsiteX22" fmla="*/ 1552575 w 2066925"/>
              <a:gd name="connsiteY22" fmla="*/ 34925 h 1151464"/>
              <a:gd name="connsiteX23" fmla="*/ 1590675 w 2066925"/>
              <a:gd name="connsiteY23" fmla="*/ 44450 h 1151464"/>
              <a:gd name="connsiteX24" fmla="*/ 1647825 w 2066925"/>
              <a:gd name="connsiteY24" fmla="*/ 82550 h 1151464"/>
              <a:gd name="connsiteX25" fmla="*/ 1666875 w 2066925"/>
              <a:gd name="connsiteY25" fmla="*/ 111125 h 1151464"/>
              <a:gd name="connsiteX26" fmla="*/ 1676400 w 2066925"/>
              <a:gd name="connsiteY26" fmla="*/ 139700 h 1151464"/>
              <a:gd name="connsiteX27" fmla="*/ 1762125 w 2066925"/>
              <a:gd name="connsiteY27" fmla="*/ 177800 h 1151464"/>
              <a:gd name="connsiteX28" fmla="*/ 1790700 w 2066925"/>
              <a:gd name="connsiteY28" fmla="*/ 187325 h 1151464"/>
              <a:gd name="connsiteX29" fmla="*/ 1819275 w 2066925"/>
              <a:gd name="connsiteY29" fmla="*/ 196850 h 1151464"/>
              <a:gd name="connsiteX30" fmla="*/ 1885950 w 2066925"/>
              <a:gd name="connsiteY30" fmla="*/ 215900 h 1151464"/>
              <a:gd name="connsiteX31" fmla="*/ 1905000 w 2066925"/>
              <a:gd name="connsiteY31" fmla="*/ 273050 h 1151464"/>
              <a:gd name="connsiteX32" fmla="*/ 1924050 w 2066925"/>
              <a:gd name="connsiteY32" fmla="*/ 301625 h 1151464"/>
              <a:gd name="connsiteX33" fmla="*/ 1943100 w 2066925"/>
              <a:gd name="connsiteY33" fmla="*/ 358775 h 1151464"/>
              <a:gd name="connsiteX34" fmla="*/ 2000250 w 2066925"/>
              <a:gd name="connsiteY34" fmla="*/ 377825 h 1151464"/>
              <a:gd name="connsiteX35" fmla="*/ 2028825 w 2066925"/>
              <a:gd name="connsiteY35" fmla="*/ 396875 h 1151464"/>
              <a:gd name="connsiteX36" fmla="*/ 2038350 w 2066925"/>
              <a:gd name="connsiteY36" fmla="*/ 425450 h 1151464"/>
              <a:gd name="connsiteX37" fmla="*/ 2066925 w 2066925"/>
              <a:gd name="connsiteY37" fmla="*/ 758825 h 1151464"/>
              <a:gd name="connsiteX38" fmla="*/ 2057400 w 2066925"/>
              <a:gd name="connsiteY38" fmla="*/ 844550 h 1151464"/>
              <a:gd name="connsiteX39" fmla="*/ 2000250 w 2066925"/>
              <a:gd name="connsiteY39" fmla="*/ 892175 h 1151464"/>
              <a:gd name="connsiteX40" fmla="*/ 1905000 w 2066925"/>
              <a:gd name="connsiteY40" fmla="*/ 930275 h 1151464"/>
              <a:gd name="connsiteX41" fmla="*/ 1800225 w 2066925"/>
              <a:gd name="connsiteY41" fmla="*/ 949325 h 1151464"/>
              <a:gd name="connsiteX42" fmla="*/ 1762125 w 2066925"/>
              <a:gd name="connsiteY42" fmla="*/ 1025525 h 1151464"/>
              <a:gd name="connsiteX43" fmla="*/ 1733550 w 2066925"/>
              <a:gd name="connsiteY43" fmla="*/ 1054100 h 1151464"/>
              <a:gd name="connsiteX44" fmla="*/ 1352550 w 2066925"/>
              <a:gd name="connsiteY44" fmla="*/ 1101725 h 1151464"/>
              <a:gd name="connsiteX45" fmla="*/ 1200150 w 2066925"/>
              <a:gd name="connsiteY45" fmla="*/ 1092200 h 1151464"/>
              <a:gd name="connsiteX46" fmla="*/ 1143000 w 2066925"/>
              <a:gd name="connsiteY46" fmla="*/ 1054100 h 1151464"/>
              <a:gd name="connsiteX47" fmla="*/ 1085850 w 2066925"/>
              <a:gd name="connsiteY47" fmla="*/ 1025525 h 1151464"/>
              <a:gd name="connsiteX48" fmla="*/ 1000125 w 2066925"/>
              <a:gd name="connsiteY48" fmla="*/ 1035050 h 1151464"/>
              <a:gd name="connsiteX49" fmla="*/ 914400 w 2066925"/>
              <a:gd name="connsiteY49" fmla="*/ 1063625 h 1151464"/>
              <a:gd name="connsiteX50" fmla="*/ 876300 w 2066925"/>
              <a:gd name="connsiteY50" fmla="*/ 1073150 h 1151464"/>
              <a:gd name="connsiteX51" fmla="*/ 695325 w 2066925"/>
              <a:gd name="connsiteY51" fmla="*/ 1082675 h 1151464"/>
              <a:gd name="connsiteX52" fmla="*/ 581025 w 2066925"/>
              <a:gd name="connsiteY52" fmla="*/ 1073150 h 1151464"/>
              <a:gd name="connsiteX53" fmla="*/ 561975 w 2066925"/>
              <a:gd name="connsiteY53" fmla="*/ 1044575 h 1151464"/>
              <a:gd name="connsiteX54" fmla="*/ 504825 w 2066925"/>
              <a:gd name="connsiteY54" fmla="*/ 1016000 h 1151464"/>
              <a:gd name="connsiteX55" fmla="*/ 419100 w 2066925"/>
              <a:gd name="connsiteY55" fmla="*/ 1025525 h 1151464"/>
              <a:gd name="connsiteX56" fmla="*/ 390525 w 2066925"/>
              <a:gd name="connsiteY56" fmla="*/ 1044575 h 1151464"/>
              <a:gd name="connsiteX57" fmla="*/ 361950 w 2066925"/>
              <a:gd name="connsiteY57" fmla="*/ 1054100 h 1151464"/>
              <a:gd name="connsiteX58" fmla="*/ 257175 w 2066925"/>
              <a:gd name="connsiteY58" fmla="*/ 1044575 h 1151464"/>
              <a:gd name="connsiteX59" fmla="*/ 219075 w 2066925"/>
              <a:gd name="connsiteY59" fmla="*/ 1006475 h 1151464"/>
              <a:gd name="connsiteX60" fmla="*/ 171450 w 2066925"/>
              <a:gd name="connsiteY60" fmla="*/ 920750 h 1151464"/>
              <a:gd name="connsiteX61" fmla="*/ 152400 w 2066925"/>
              <a:gd name="connsiteY61" fmla="*/ 892175 h 1151464"/>
              <a:gd name="connsiteX62" fmla="*/ 133350 w 2066925"/>
              <a:gd name="connsiteY62" fmla="*/ 835025 h 1151464"/>
              <a:gd name="connsiteX63" fmla="*/ 76200 w 2066925"/>
              <a:gd name="connsiteY63" fmla="*/ 796925 h 1151464"/>
              <a:gd name="connsiteX64" fmla="*/ 57150 w 2066925"/>
              <a:gd name="connsiteY64" fmla="*/ 768350 h 1151464"/>
              <a:gd name="connsiteX65" fmla="*/ 28575 w 2066925"/>
              <a:gd name="connsiteY65" fmla="*/ 749300 h 1151464"/>
              <a:gd name="connsiteX66" fmla="*/ 9525 w 2066925"/>
              <a:gd name="connsiteY66" fmla="*/ 692150 h 1151464"/>
              <a:gd name="connsiteX67" fmla="*/ 0 w 2066925"/>
              <a:gd name="connsiteY67" fmla="*/ 663575 h 1151464"/>
              <a:gd name="connsiteX68" fmla="*/ 9525 w 2066925"/>
              <a:gd name="connsiteY68" fmla="*/ 577850 h 1151464"/>
              <a:gd name="connsiteX69" fmla="*/ 38100 w 2066925"/>
              <a:gd name="connsiteY69" fmla="*/ 549275 h 1151464"/>
              <a:gd name="connsiteX70" fmla="*/ 95250 w 2066925"/>
              <a:gd name="connsiteY70" fmla="*/ 492125 h 1151464"/>
              <a:gd name="connsiteX71" fmla="*/ 104775 w 2066925"/>
              <a:gd name="connsiteY71" fmla="*/ 463550 h 1151464"/>
              <a:gd name="connsiteX72" fmla="*/ 95250 w 2066925"/>
              <a:gd name="connsiteY72" fmla="*/ 434975 h 1151464"/>
              <a:gd name="connsiteX73" fmla="*/ 57150 w 2066925"/>
              <a:gd name="connsiteY73" fmla="*/ 377825 h 115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066925" h="1151464">
                <a:moveTo>
                  <a:pt x="57150" y="377825"/>
                </a:moveTo>
                <a:cubicBezTo>
                  <a:pt x="58737" y="360363"/>
                  <a:pt x="92075" y="359833"/>
                  <a:pt x="104775" y="330200"/>
                </a:cubicBezTo>
                <a:cubicBezTo>
                  <a:pt x="109932" y="318168"/>
                  <a:pt x="110538" y="304639"/>
                  <a:pt x="114300" y="292100"/>
                </a:cubicBezTo>
                <a:cubicBezTo>
                  <a:pt x="122384" y="265153"/>
                  <a:pt x="130527" y="228248"/>
                  <a:pt x="152400" y="206375"/>
                </a:cubicBezTo>
                <a:cubicBezTo>
                  <a:pt x="160495" y="198280"/>
                  <a:pt x="169821" y="189899"/>
                  <a:pt x="180975" y="187325"/>
                </a:cubicBezTo>
                <a:cubicBezTo>
                  <a:pt x="212066" y="180150"/>
                  <a:pt x="244475" y="180975"/>
                  <a:pt x="276225" y="177800"/>
                </a:cubicBezTo>
                <a:cubicBezTo>
                  <a:pt x="352425" y="127000"/>
                  <a:pt x="260350" y="193675"/>
                  <a:pt x="323850" y="130175"/>
                </a:cubicBezTo>
                <a:cubicBezTo>
                  <a:pt x="331945" y="122080"/>
                  <a:pt x="342900" y="117475"/>
                  <a:pt x="352425" y="111125"/>
                </a:cubicBezTo>
                <a:cubicBezTo>
                  <a:pt x="403225" y="34925"/>
                  <a:pt x="336550" y="127000"/>
                  <a:pt x="400050" y="63500"/>
                </a:cubicBezTo>
                <a:cubicBezTo>
                  <a:pt x="463550" y="0"/>
                  <a:pt x="371475" y="66675"/>
                  <a:pt x="447675" y="15875"/>
                </a:cubicBezTo>
                <a:cubicBezTo>
                  <a:pt x="457200" y="19050"/>
                  <a:pt x="469150" y="18300"/>
                  <a:pt x="476250" y="25400"/>
                </a:cubicBezTo>
                <a:cubicBezTo>
                  <a:pt x="492439" y="41589"/>
                  <a:pt x="492630" y="75310"/>
                  <a:pt x="514350" y="82550"/>
                </a:cubicBezTo>
                <a:cubicBezTo>
                  <a:pt x="576194" y="103165"/>
                  <a:pt x="532926" y="91166"/>
                  <a:pt x="647700" y="101600"/>
                </a:cubicBezTo>
                <a:cubicBezTo>
                  <a:pt x="657225" y="104775"/>
                  <a:pt x="667295" y="106635"/>
                  <a:pt x="676275" y="111125"/>
                </a:cubicBezTo>
                <a:cubicBezTo>
                  <a:pt x="750133" y="148054"/>
                  <a:pt x="661601" y="115759"/>
                  <a:pt x="733425" y="139700"/>
                </a:cubicBezTo>
                <a:cubicBezTo>
                  <a:pt x="784225" y="136525"/>
                  <a:pt x="836192" y="141455"/>
                  <a:pt x="885825" y="130175"/>
                </a:cubicBezTo>
                <a:cubicBezTo>
                  <a:pt x="908151" y="125101"/>
                  <a:pt x="942975" y="92075"/>
                  <a:pt x="942975" y="92075"/>
                </a:cubicBezTo>
                <a:cubicBezTo>
                  <a:pt x="958850" y="95250"/>
                  <a:pt x="975862" y="94901"/>
                  <a:pt x="990600" y="101600"/>
                </a:cubicBezTo>
                <a:cubicBezTo>
                  <a:pt x="1011443" y="111074"/>
                  <a:pt x="1047750" y="139700"/>
                  <a:pt x="1047750" y="139700"/>
                </a:cubicBezTo>
                <a:lnTo>
                  <a:pt x="1219200" y="130175"/>
                </a:lnTo>
                <a:cubicBezTo>
                  <a:pt x="1314420" y="126207"/>
                  <a:pt x="1410383" y="132471"/>
                  <a:pt x="1504950" y="120650"/>
                </a:cubicBezTo>
                <a:cubicBezTo>
                  <a:pt x="1516309" y="119230"/>
                  <a:pt x="1518880" y="102314"/>
                  <a:pt x="1524000" y="92075"/>
                </a:cubicBezTo>
                <a:cubicBezTo>
                  <a:pt x="1563435" y="13205"/>
                  <a:pt x="1497980" y="116817"/>
                  <a:pt x="1552575" y="34925"/>
                </a:cubicBezTo>
                <a:cubicBezTo>
                  <a:pt x="1565275" y="38100"/>
                  <a:pt x="1578966" y="38596"/>
                  <a:pt x="1590675" y="44450"/>
                </a:cubicBezTo>
                <a:cubicBezTo>
                  <a:pt x="1611153" y="54689"/>
                  <a:pt x="1647825" y="82550"/>
                  <a:pt x="1647825" y="82550"/>
                </a:cubicBezTo>
                <a:cubicBezTo>
                  <a:pt x="1654175" y="92075"/>
                  <a:pt x="1661755" y="100886"/>
                  <a:pt x="1666875" y="111125"/>
                </a:cubicBezTo>
                <a:cubicBezTo>
                  <a:pt x="1671365" y="120105"/>
                  <a:pt x="1670128" y="131860"/>
                  <a:pt x="1676400" y="139700"/>
                </a:cubicBezTo>
                <a:cubicBezTo>
                  <a:pt x="1692867" y="160283"/>
                  <a:pt x="1744662" y="171979"/>
                  <a:pt x="1762125" y="177800"/>
                </a:cubicBezTo>
                <a:lnTo>
                  <a:pt x="1790700" y="187325"/>
                </a:lnTo>
                <a:cubicBezTo>
                  <a:pt x="1800225" y="190500"/>
                  <a:pt x="1809535" y="194415"/>
                  <a:pt x="1819275" y="196850"/>
                </a:cubicBezTo>
                <a:cubicBezTo>
                  <a:pt x="1867115" y="208810"/>
                  <a:pt x="1844956" y="202235"/>
                  <a:pt x="1885950" y="215900"/>
                </a:cubicBezTo>
                <a:cubicBezTo>
                  <a:pt x="1892300" y="234950"/>
                  <a:pt x="1893861" y="256342"/>
                  <a:pt x="1905000" y="273050"/>
                </a:cubicBezTo>
                <a:cubicBezTo>
                  <a:pt x="1911350" y="282575"/>
                  <a:pt x="1919401" y="291164"/>
                  <a:pt x="1924050" y="301625"/>
                </a:cubicBezTo>
                <a:cubicBezTo>
                  <a:pt x="1932205" y="319975"/>
                  <a:pt x="1924050" y="352425"/>
                  <a:pt x="1943100" y="358775"/>
                </a:cubicBezTo>
                <a:lnTo>
                  <a:pt x="2000250" y="377825"/>
                </a:lnTo>
                <a:cubicBezTo>
                  <a:pt x="2009775" y="384175"/>
                  <a:pt x="2021674" y="387936"/>
                  <a:pt x="2028825" y="396875"/>
                </a:cubicBezTo>
                <a:cubicBezTo>
                  <a:pt x="2035097" y="404715"/>
                  <a:pt x="2037777" y="415426"/>
                  <a:pt x="2038350" y="425450"/>
                </a:cubicBezTo>
                <a:cubicBezTo>
                  <a:pt x="2057189" y="755126"/>
                  <a:pt x="1990481" y="644159"/>
                  <a:pt x="2066925" y="758825"/>
                </a:cubicBezTo>
                <a:cubicBezTo>
                  <a:pt x="2063750" y="787400"/>
                  <a:pt x="2066492" y="817275"/>
                  <a:pt x="2057400" y="844550"/>
                </a:cubicBezTo>
                <a:cubicBezTo>
                  <a:pt x="2052765" y="858456"/>
                  <a:pt x="2012809" y="884998"/>
                  <a:pt x="2000250" y="892175"/>
                </a:cubicBezTo>
                <a:cubicBezTo>
                  <a:pt x="1972896" y="907806"/>
                  <a:pt x="1935023" y="924270"/>
                  <a:pt x="1905000" y="930275"/>
                </a:cubicBezTo>
                <a:cubicBezTo>
                  <a:pt x="1838437" y="943588"/>
                  <a:pt x="1873344" y="937138"/>
                  <a:pt x="1800225" y="949325"/>
                </a:cubicBezTo>
                <a:cubicBezTo>
                  <a:pt x="1739567" y="989764"/>
                  <a:pt x="1800549" y="939072"/>
                  <a:pt x="1762125" y="1025525"/>
                </a:cubicBezTo>
                <a:cubicBezTo>
                  <a:pt x="1756654" y="1037834"/>
                  <a:pt x="1744183" y="1045830"/>
                  <a:pt x="1733550" y="1054100"/>
                </a:cubicBezTo>
                <a:cubicBezTo>
                  <a:pt x="1608368" y="1151464"/>
                  <a:pt x="1596329" y="1094555"/>
                  <a:pt x="1352550" y="1101725"/>
                </a:cubicBezTo>
                <a:cubicBezTo>
                  <a:pt x="1301750" y="1098550"/>
                  <a:pt x="1250769" y="1097528"/>
                  <a:pt x="1200150" y="1092200"/>
                </a:cubicBezTo>
                <a:cubicBezTo>
                  <a:pt x="1165663" y="1088570"/>
                  <a:pt x="1169461" y="1076151"/>
                  <a:pt x="1143000" y="1054100"/>
                </a:cubicBezTo>
                <a:cubicBezTo>
                  <a:pt x="1118381" y="1033584"/>
                  <a:pt x="1114489" y="1035071"/>
                  <a:pt x="1085850" y="1025525"/>
                </a:cubicBezTo>
                <a:cubicBezTo>
                  <a:pt x="1057275" y="1028700"/>
                  <a:pt x="1028318" y="1029411"/>
                  <a:pt x="1000125" y="1035050"/>
                </a:cubicBezTo>
                <a:cubicBezTo>
                  <a:pt x="952500" y="1044575"/>
                  <a:pt x="952500" y="1054100"/>
                  <a:pt x="914400" y="1063625"/>
                </a:cubicBezTo>
                <a:cubicBezTo>
                  <a:pt x="901700" y="1066800"/>
                  <a:pt x="889342" y="1072016"/>
                  <a:pt x="876300" y="1073150"/>
                </a:cubicBezTo>
                <a:cubicBezTo>
                  <a:pt x="816119" y="1078383"/>
                  <a:pt x="755650" y="1079500"/>
                  <a:pt x="695325" y="1082675"/>
                </a:cubicBezTo>
                <a:cubicBezTo>
                  <a:pt x="657225" y="1079500"/>
                  <a:pt x="617786" y="1083653"/>
                  <a:pt x="581025" y="1073150"/>
                </a:cubicBezTo>
                <a:cubicBezTo>
                  <a:pt x="570018" y="1070005"/>
                  <a:pt x="570070" y="1052670"/>
                  <a:pt x="561975" y="1044575"/>
                </a:cubicBezTo>
                <a:cubicBezTo>
                  <a:pt x="543511" y="1026111"/>
                  <a:pt x="528066" y="1023747"/>
                  <a:pt x="504825" y="1016000"/>
                </a:cubicBezTo>
                <a:cubicBezTo>
                  <a:pt x="476250" y="1019175"/>
                  <a:pt x="446992" y="1018552"/>
                  <a:pt x="419100" y="1025525"/>
                </a:cubicBezTo>
                <a:cubicBezTo>
                  <a:pt x="407994" y="1028301"/>
                  <a:pt x="400764" y="1039455"/>
                  <a:pt x="390525" y="1044575"/>
                </a:cubicBezTo>
                <a:cubicBezTo>
                  <a:pt x="381545" y="1049065"/>
                  <a:pt x="371475" y="1050925"/>
                  <a:pt x="361950" y="1054100"/>
                </a:cubicBezTo>
                <a:cubicBezTo>
                  <a:pt x="327025" y="1050925"/>
                  <a:pt x="290444" y="1055665"/>
                  <a:pt x="257175" y="1044575"/>
                </a:cubicBezTo>
                <a:cubicBezTo>
                  <a:pt x="240136" y="1038895"/>
                  <a:pt x="230295" y="1020500"/>
                  <a:pt x="219075" y="1006475"/>
                </a:cubicBezTo>
                <a:cubicBezTo>
                  <a:pt x="138988" y="906367"/>
                  <a:pt x="204185" y="986220"/>
                  <a:pt x="171450" y="920750"/>
                </a:cubicBezTo>
                <a:cubicBezTo>
                  <a:pt x="166330" y="910511"/>
                  <a:pt x="157049" y="902636"/>
                  <a:pt x="152400" y="892175"/>
                </a:cubicBezTo>
                <a:cubicBezTo>
                  <a:pt x="144245" y="873825"/>
                  <a:pt x="150058" y="846164"/>
                  <a:pt x="133350" y="835025"/>
                </a:cubicBezTo>
                <a:lnTo>
                  <a:pt x="76200" y="796925"/>
                </a:lnTo>
                <a:cubicBezTo>
                  <a:pt x="69850" y="787400"/>
                  <a:pt x="65245" y="776445"/>
                  <a:pt x="57150" y="768350"/>
                </a:cubicBezTo>
                <a:cubicBezTo>
                  <a:pt x="49055" y="760255"/>
                  <a:pt x="34642" y="759008"/>
                  <a:pt x="28575" y="749300"/>
                </a:cubicBezTo>
                <a:cubicBezTo>
                  <a:pt x="17932" y="732272"/>
                  <a:pt x="15875" y="711200"/>
                  <a:pt x="9525" y="692150"/>
                </a:cubicBezTo>
                <a:lnTo>
                  <a:pt x="0" y="663575"/>
                </a:lnTo>
                <a:cubicBezTo>
                  <a:pt x="3175" y="635000"/>
                  <a:pt x="433" y="605125"/>
                  <a:pt x="9525" y="577850"/>
                </a:cubicBezTo>
                <a:cubicBezTo>
                  <a:pt x="13785" y="565071"/>
                  <a:pt x="29334" y="559502"/>
                  <a:pt x="38100" y="549275"/>
                </a:cubicBezTo>
                <a:cubicBezTo>
                  <a:pt x="85358" y="494141"/>
                  <a:pt x="44947" y="525661"/>
                  <a:pt x="95250" y="492125"/>
                </a:cubicBezTo>
                <a:cubicBezTo>
                  <a:pt x="98425" y="482600"/>
                  <a:pt x="104775" y="473590"/>
                  <a:pt x="104775" y="463550"/>
                </a:cubicBezTo>
                <a:cubicBezTo>
                  <a:pt x="104775" y="453510"/>
                  <a:pt x="99740" y="443955"/>
                  <a:pt x="95250" y="434975"/>
                </a:cubicBezTo>
                <a:cubicBezTo>
                  <a:pt x="84480" y="413434"/>
                  <a:pt x="55563" y="395287"/>
                  <a:pt x="57150" y="37782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Freeform 53"/>
          <p:cNvSpPr/>
          <p:nvPr/>
        </p:nvSpPr>
        <p:spPr>
          <a:xfrm>
            <a:off x="8864599" y="3038239"/>
            <a:ext cx="2970199" cy="1535285"/>
          </a:xfrm>
          <a:custGeom>
            <a:avLst/>
            <a:gdLst>
              <a:gd name="connsiteX0" fmla="*/ 0 w 2020206"/>
              <a:gd name="connsiteY0" fmla="*/ 225069 h 873912"/>
              <a:gd name="connsiteX1" fmla="*/ 66675 w 2020206"/>
              <a:gd name="connsiteY1" fmla="*/ 186969 h 873912"/>
              <a:gd name="connsiteX2" fmla="*/ 104775 w 2020206"/>
              <a:gd name="connsiteY2" fmla="*/ 129819 h 873912"/>
              <a:gd name="connsiteX3" fmla="*/ 180975 w 2020206"/>
              <a:gd name="connsiteY3" fmla="*/ 110769 h 873912"/>
              <a:gd name="connsiteX4" fmla="*/ 228600 w 2020206"/>
              <a:gd name="connsiteY4" fmla="*/ 120294 h 873912"/>
              <a:gd name="connsiteX5" fmla="*/ 257175 w 2020206"/>
              <a:gd name="connsiteY5" fmla="*/ 129819 h 873912"/>
              <a:gd name="connsiteX6" fmla="*/ 352425 w 2020206"/>
              <a:gd name="connsiteY6" fmla="*/ 120294 h 873912"/>
              <a:gd name="connsiteX7" fmla="*/ 381000 w 2020206"/>
              <a:gd name="connsiteY7" fmla="*/ 101244 h 873912"/>
              <a:gd name="connsiteX8" fmla="*/ 438150 w 2020206"/>
              <a:gd name="connsiteY8" fmla="*/ 82194 h 873912"/>
              <a:gd name="connsiteX9" fmla="*/ 733425 w 2020206"/>
              <a:gd name="connsiteY9" fmla="*/ 91719 h 873912"/>
              <a:gd name="connsiteX10" fmla="*/ 762000 w 2020206"/>
              <a:gd name="connsiteY10" fmla="*/ 101244 h 873912"/>
              <a:gd name="connsiteX11" fmla="*/ 885825 w 2020206"/>
              <a:gd name="connsiteY11" fmla="*/ 91719 h 873912"/>
              <a:gd name="connsiteX12" fmla="*/ 971550 w 2020206"/>
              <a:gd name="connsiteY12" fmla="*/ 34569 h 873912"/>
              <a:gd name="connsiteX13" fmla="*/ 1000125 w 2020206"/>
              <a:gd name="connsiteY13" fmla="*/ 25044 h 873912"/>
              <a:gd name="connsiteX14" fmla="*/ 1028700 w 2020206"/>
              <a:gd name="connsiteY14" fmla="*/ 5994 h 873912"/>
              <a:gd name="connsiteX15" fmla="*/ 1143000 w 2020206"/>
              <a:gd name="connsiteY15" fmla="*/ 34569 h 873912"/>
              <a:gd name="connsiteX16" fmla="*/ 1209675 w 2020206"/>
              <a:gd name="connsiteY16" fmla="*/ 120294 h 873912"/>
              <a:gd name="connsiteX17" fmla="*/ 1266825 w 2020206"/>
              <a:gd name="connsiteY17" fmla="*/ 158394 h 873912"/>
              <a:gd name="connsiteX18" fmla="*/ 1343025 w 2020206"/>
              <a:gd name="connsiteY18" fmla="*/ 167919 h 873912"/>
              <a:gd name="connsiteX19" fmla="*/ 1409700 w 2020206"/>
              <a:gd name="connsiteY19" fmla="*/ 158394 h 873912"/>
              <a:gd name="connsiteX20" fmla="*/ 1466850 w 2020206"/>
              <a:gd name="connsiteY20" fmla="*/ 120294 h 873912"/>
              <a:gd name="connsiteX21" fmla="*/ 1495425 w 2020206"/>
              <a:gd name="connsiteY21" fmla="*/ 110769 h 873912"/>
              <a:gd name="connsiteX22" fmla="*/ 1562100 w 2020206"/>
              <a:gd name="connsiteY22" fmla="*/ 120294 h 873912"/>
              <a:gd name="connsiteX23" fmla="*/ 1619250 w 2020206"/>
              <a:gd name="connsiteY23" fmla="*/ 139344 h 873912"/>
              <a:gd name="connsiteX24" fmla="*/ 1676400 w 2020206"/>
              <a:gd name="connsiteY24" fmla="*/ 158394 h 873912"/>
              <a:gd name="connsiteX25" fmla="*/ 1752600 w 2020206"/>
              <a:gd name="connsiteY25" fmla="*/ 167919 h 873912"/>
              <a:gd name="connsiteX26" fmla="*/ 1781175 w 2020206"/>
              <a:gd name="connsiteY26" fmla="*/ 186969 h 873912"/>
              <a:gd name="connsiteX27" fmla="*/ 1800225 w 2020206"/>
              <a:gd name="connsiteY27" fmla="*/ 215544 h 873912"/>
              <a:gd name="connsiteX28" fmla="*/ 1828800 w 2020206"/>
              <a:gd name="connsiteY28" fmla="*/ 225069 h 873912"/>
              <a:gd name="connsiteX29" fmla="*/ 1971675 w 2020206"/>
              <a:gd name="connsiteY29" fmla="*/ 234594 h 873912"/>
              <a:gd name="connsiteX30" fmla="*/ 1990725 w 2020206"/>
              <a:gd name="connsiteY30" fmla="*/ 348894 h 873912"/>
              <a:gd name="connsiteX31" fmla="*/ 1962150 w 2020206"/>
              <a:gd name="connsiteY31" fmla="*/ 377469 h 873912"/>
              <a:gd name="connsiteX32" fmla="*/ 1905000 w 2020206"/>
              <a:gd name="connsiteY32" fmla="*/ 415569 h 873912"/>
              <a:gd name="connsiteX33" fmla="*/ 1847850 w 2020206"/>
              <a:gd name="connsiteY33" fmla="*/ 453669 h 873912"/>
              <a:gd name="connsiteX34" fmla="*/ 1790700 w 2020206"/>
              <a:gd name="connsiteY34" fmla="*/ 491769 h 873912"/>
              <a:gd name="connsiteX35" fmla="*/ 1714500 w 2020206"/>
              <a:gd name="connsiteY35" fmla="*/ 558444 h 873912"/>
              <a:gd name="connsiteX36" fmla="*/ 1704975 w 2020206"/>
              <a:gd name="connsiteY36" fmla="*/ 587019 h 873912"/>
              <a:gd name="connsiteX37" fmla="*/ 1695450 w 2020206"/>
              <a:gd name="connsiteY37" fmla="*/ 739419 h 873912"/>
              <a:gd name="connsiteX38" fmla="*/ 1438275 w 2020206"/>
              <a:gd name="connsiteY38" fmla="*/ 729894 h 873912"/>
              <a:gd name="connsiteX39" fmla="*/ 1362075 w 2020206"/>
              <a:gd name="connsiteY39" fmla="*/ 739419 h 873912"/>
              <a:gd name="connsiteX40" fmla="*/ 1304925 w 2020206"/>
              <a:gd name="connsiteY40" fmla="*/ 787044 h 873912"/>
              <a:gd name="connsiteX41" fmla="*/ 1276350 w 2020206"/>
              <a:gd name="connsiteY41" fmla="*/ 806094 h 873912"/>
              <a:gd name="connsiteX42" fmla="*/ 1257300 w 2020206"/>
              <a:gd name="connsiteY42" fmla="*/ 834669 h 873912"/>
              <a:gd name="connsiteX43" fmla="*/ 1200150 w 2020206"/>
              <a:gd name="connsiteY43" fmla="*/ 872769 h 873912"/>
              <a:gd name="connsiteX44" fmla="*/ 1047750 w 2020206"/>
              <a:gd name="connsiteY44" fmla="*/ 853719 h 873912"/>
              <a:gd name="connsiteX45" fmla="*/ 990600 w 2020206"/>
              <a:gd name="connsiteY45" fmla="*/ 815619 h 873912"/>
              <a:gd name="connsiteX46" fmla="*/ 904875 w 2020206"/>
              <a:gd name="connsiteY46" fmla="*/ 758469 h 873912"/>
              <a:gd name="connsiteX47" fmla="*/ 847725 w 2020206"/>
              <a:gd name="connsiteY47" fmla="*/ 748944 h 873912"/>
              <a:gd name="connsiteX48" fmla="*/ 695325 w 2020206"/>
              <a:gd name="connsiteY48" fmla="*/ 758469 h 873912"/>
              <a:gd name="connsiteX49" fmla="*/ 676275 w 2020206"/>
              <a:gd name="connsiteY49" fmla="*/ 787044 h 873912"/>
              <a:gd name="connsiteX50" fmla="*/ 619125 w 2020206"/>
              <a:gd name="connsiteY50" fmla="*/ 806094 h 873912"/>
              <a:gd name="connsiteX51" fmla="*/ 104775 w 2020206"/>
              <a:gd name="connsiteY51" fmla="*/ 644169 h 873912"/>
              <a:gd name="connsiteX52" fmla="*/ 95250 w 2020206"/>
              <a:gd name="connsiteY52" fmla="*/ 577494 h 873912"/>
              <a:gd name="connsiteX53" fmla="*/ 76200 w 2020206"/>
              <a:gd name="connsiteY53" fmla="*/ 548919 h 873912"/>
              <a:gd name="connsiteX54" fmla="*/ 47625 w 2020206"/>
              <a:gd name="connsiteY54" fmla="*/ 491769 h 873912"/>
              <a:gd name="connsiteX55" fmla="*/ 38100 w 2020206"/>
              <a:gd name="connsiteY55" fmla="*/ 444144 h 873912"/>
              <a:gd name="connsiteX56" fmla="*/ 28575 w 2020206"/>
              <a:gd name="connsiteY56" fmla="*/ 329844 h 873912"/>
              <a:gd name="connsiteX57" fmla="*/ 9525 w 2020206"/>
              <a:gd name="connsiteY57" fmla="*/ 272694 h 873912"/>
              <a:gd name="connsiteX58" fmla="*/ 0 w 2020206"/>
              <a:gd name="connsiteY58" fmla="*/ 225069 h 87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20206" h="873912">
                <a:moveTo>
                  <a:pt x="0" y="225069"/>
                </a:moveTo>
                <a:cubicBezTo>
                  <a:pt x="41026" y="214813"/>
                  <a:pt x="39280" y="222192"/>
                  <a:pt x="66675" y="186969"/>
                </a:cubicBezTo>
                <a:cubicBezTo>
                  <a:pt x="80731" y="168897"/>
                  <a:pt x="82324" y="134309"/>
                  <a:pt x="104775" y="129819"/>
                </a:cubicBezTo>
                <a:cubicBezTo>
                  <a:pt x="162245" y="118325"/>
                  <a:pt x="137041" y="125414"/>
                  <a:pt x="180975" y="110769"/>
                </a:cubicBezTo>
                <a:cubicBezTo>
                  <a:pt x="196850" y="113944"/>
                  <a:pt x="212894" y="116367"/>
                  <a:pt x="228600" y="120294"/>
                </a:cubicBezTo>
                <a:cubicBezTo>
                  <a:pt x="238340" y="122729"/>
                  <a:pt x="247135" y="129819"/>
                  <a:pt x="257175" y="129819"/>
                </a:cubicBezTo>
                <a:cubicBezTo>
                  <a:pt x="289083" y="129819"/>
                  <a:pt x="320675" y="123469"/>
                  <a:pt x="352425" y="120294"/>
                </a:cubicBezTo>
                <a:cubicBezTo>
                  <a:pt x="361950" y="113944"/>
                  <a:pt x="370539" y="105893"/>
                  <a:pt x="381000" y="101244"/>
                </a:cubicBezTo>
                <a:cubicBezTo>
                  <a:pt x="399350" y="93089"/>
                  <a:pt x="438150" y="82194"/>
                  <a:pt x="438150" y="82194"/>
                </a:cubicBezTo>
                <a:cubicBezTo>
                  <a:pt x="536575" y="85369"/>
                  <a:pt x="635119" y="85936"/>
                  <a:pt x="733425" y="91719"/>
                </a:cubicBezTo>
                <a:cubicBezTo>
                  <a:pt x="743448" y="92309"/>
                  <a:pt x="751960" y="101244"/>
                  <a:pt x="762000" y="101244"/>
                </a:cubicBezTo>
                <a:cubicBezTo>
                  <a:pt x="803397" y="101244"/>
                  <a:pt x="844550" y="94894"/>
                  <a:pt x="885825" y="91719"/>
                </a:cubicBezTo>
                <a:lnTo>
                  <a:pt x="971550" y="34569"/>
                </a:lnTo>
                <a:cubicBezTo>
                  <a:pt x="979904" y="29000"/>
                  <a:pt x="990600" y="28219"/>
                  <a:pt x="1000125" y="25044"/>
                </a:cubicBezTo>
                <a:cubicBezTo>
                  <a:pt x="1009650" y="18694"/>
                  <a:pt x="1017292" y="6945"/>
                  <a:pt x="1028700" y="5994"/>
                </a:cubicBezTo>
                <a:cubicBezTo>
                  <a:pt x="1100628" y="0"/>
                  <a:pt x="1100527" y="6253"/>
                  <a:pt x="1143000" y="34569"/>
                </a:cubicBezTo>
                <a:cubicBezTo>
                  <a:pt x="1165161" y="67811"/>
                  <a:pt x="1178684" y="96190"/>
                  <a:pt x="1209675" y="120294"/>
                </a:cubicBezTo>
                <a:cubicBezTo>
                  <a:pt x="1227747" y="134350"/>
                  <a:pt x="1244107" y="155554"/>
                  <a:pt x="1266825" y="158394"/>
                </a:cubicBezTo>
                <a:lnTo>
                  <a:pt x="1343025" y="167919"/>
                </a:lnTo>
                <a:cubicBezTo>
                  <a:pt x="1365250" y="164744"/>
                  <a:pt x="1388746" y="166453"/>
                  <a:pt x="1409700" y="158394"/>
                </a:cubicBezTo>
                <a:cubicBezTo>
                  <a:pt x="1431069" y="150175"/>
                  <a:pt x="1445130" y="127534"/>
                  <a:pt x="1466850" y="120294"/>
                </a:cubicBezTo>
                <a:lnTo>
                  <a:pt x="1495425" y="110769"/>
                </a:lnTo>
                <a:cubicBezTo>
                  <a:pt x="1517650" y="113944"/>
                  <a:pt x="1540224" y="115246"/>
                  <a:pt x="1562100" y="120294"/>
                </a:cubicBezTo>
                <a:cubicBezTo>
                  <a:pt x="1581666" y="124809"/>
                  <a:pt x="1600200" y="132994"/>
                  <a:pt x="1619250" y="139344"/>
                </a:cubicBezTo>
                <a:lnTo>
                  <a:pt x="1676400" y="158394"/>
                </a:lnTo>
                <a:cubicBezTo>
                  <a:pt x="1700684" y="166489"/>
                  <a:pt x="1727200" y="164744"/>
                  <a:pt x="1752600" y="167919"/>
                </a:cubicBezTo>
                <a:cubicBezTo>
                  <a:pt x="1762125" y="174269"/>
                  <a:pt x="1773080" y="178874"/>
                  <a:pt x="1781175" y="186969"/>
                </a:cubicBezTo>
                <a:cubicBezTo>
                  <a:pt x="1789270" y="195064"/>
                  <a:pt x="1791286" y="208393"/>
                  <a:pt x="1800225" y="215544"/>
                </a:cubicBezTo>
                <a:cubicBezTo>
                  <a:pt x="1808065" y="221816"/>
                  <a:pt x="1818821" y="223960"/>
                  <a:pt x="1828800" y="225069"/>
                </a:cubicBezTo>
                <a:cubicBezTo>
                  <a:pt x="1876239" y="230340"/>
                  <a:pt x="1924050" y="231419"/>
                  <a:pt x="1971675" y="234594"/>
                </a:cubicBezTo>
                <a:cubicBezTo>
                  <a:pt x="2020206" y="266948"/>
                  <a:pt x="2019768" y="254506"/>
                  <a:pt x="1990725" y="348894"/>
                </a:cubicBezTo>
                <a:cubicBezTo>
                  <a:pt x="1986764" y="361769"/>
                  <a:pt x="1972783" y="369199"/>
                  <a:pt x="1962150" y="377469"/>
                </a:cubicBezTo>
                <a:cubicBezTo>
                  <a:pt x="1944078" y="391525"/>
                  <a:pt x="1924050" y="402869"/>
                  <a:pt x="1905000" y="415569"/>
                </a:cubicBezTo>
                <a:lnTo>
                  <a:pt x="1847850" y="453669"/>
                </a:lnTo>
                <a:cubicBezTo>
                  <a:pt x="1776501" y="501235"/>
                  <a:pt x="1858644" y="469121"/>
                  <a:pt x="1790700" y="491769"/>
                </a:cubicBezTo>
                <a:cubicBezTo>
                  <a:pt x="1747837" y="520344"/>
                  <a:pt x="1734344" y="518756"/>
                  <a:pt x="1714500" y="558444"/>
                </a:cubicBezTo>
                <a:cubicBezTo>
                  <a:pt x="1710010" y="567424"/>
                  <a:pt x="1708150" y="577494"/>
                  <a:pt x="1704975" y="587019"/>
                </a:cubicBezTo>
                <a:cubicBezTo>
                  <a:pt x="1701800" y="637819"/>
                  <a:pt x="1740317" y="715383"/>
                  <a:pt x="1695450" y="739419"/>
                </a:cubicBezTo>
                <a:cubicBezTo>
                  <a:pt x="1619833" y="779928"/>
                  <a:pt x="1524059" y="729894"/>
                  <a:pt x="1438275" y="729894"/>
                </a:cubicBezTo>
                <a:cubicBezTo>
                  <a:pt x="1412677" y="729894"/>
                  <a:pt x="1387475" y="736244"/>
                  <a:pt x="1362075" y="739419"/>
                </a:cubicBezTo>
                <a:cubicBezTo>
                  <a:pt x="1291129" y="786717"/>
                  <a:pt x="1378264" y="725928"/>
                  <a:pt x="1304925" y="787044"/>
                </a:cubicBezTo>
                <a:cubicBezTo>
                  <a:pt x="1296131" y="794373"/>
                  <a:pt x="1285875" y="799744"/>
                  <a:pt x="1276350" y="806094"/>
                </a:cubicBezTo>
                <a:cubicBezTo>
                  <a:pt x="1270000" y="815619"/>
                  <a:pt x="1265915" y="827131"/>
                  <a:pt x="1257300" y="834669"/>
                </a:cubicBezTo>
                <a:cubicBezTo>
                  <a:pt x="1240070" y="849746"/>
                  <a:pt x="1200150" y="872769"/>
                  <a:pt x="1200150" y="872769"/>
                </a:cubicBezTo>
                <a:cubicBezTo>
                  <a:pt x="1196195" y="872465"/>
                  <a:pt x="1084097" y="873912"/>
                  <a:pt x="1047750" y="853719"/>
                </a:cubicBezTo>
                <a:cubicBezTo>
                  <a:pt x="1027736" y="842600"/>
                  <a:pt x="1009650" y="828319"/>
                  <a:pt x="990600" y="815619"/>
                </a:cubicBezTo>
                <a:lnTo>
                  <a:pt x="904875" y="758469"/>
                </a:lnTo>
                <a:cubicBezTo>
                  <a:pt x="888806" y="747756"/>
                  <a:pt x="866775" y="752119"/>
                  <a:pt x="847725" y="748944"/>
                </a:cubicBezTo>
                <a:cubicBezTo>
                  <a:pt x="796925" y="752119"/>
                  <a:pt x="745012" y="747427"/>
                  <a:pt x="695325" y="758469"/>
                </a:cubicBezTo>
                <a:cubicBezTo>
                  <a:pt x="684150" y="760952"/>
                  <a:pt x="685983" y="780977"/>
                  <a:pt x="676275" y="787044"/>
                </a:cubicBezTo>
                <a:cubicBezTo>
                  <a:pt x="659247" y="797687"/>
                  <a:pt x="619125" y="806094"/>
                  <a:pt x="619125" y="806094"/>
                </a:cubicBezTo>
                <a:cubicBezTo>
                  <a:pt x="394588" y="790056"/>
                  <a:pt x="388263" y="803199"/>
                  <a:pt x="104775" y="644169"/>
                </a:cubicBezTo>
                <a:cubicBezTo>
                  <a:pt x="85195" y="633185"/>
                  <a:pt x="101701" y="598998"/>
                  <a:pt x="95250" y="577494"/>
                </a:cubicBezTo>
                <a:cubicBezTo>
                  <a:pt x="91961" y="566529"/>
                  <a:pt x="81320" y="559158"/>
                  <a:pt x="76200" y="548919"/>
                </a:cubicBezTo>
                <a:cubicBezTo>
                  <a:pt x="36765" y="470049"/>
                  <a:pt x="102220" y="573661"/>
                  <a:pt x="47625" y="491769"/>
                </a:cubicBezTo>
                <a:cubicBezTo>
                  <a:pt x="44450" y="475894"/>
                  <a:pt x="39992" y="460222"/>
                  <a:pt x="38100" y="444144"/>
                </a:cubicBezTo>
                <a:cubicBezTo>
                  <a:pt x="33633" y="406174"/>
                  <a:pt x="34860" y="367556"/>
                  <a:pt x="28575" y="329844"/>
                </a:cubicBezTo>
                <a:cubicBezTo>
                  <a:pt x="25274" y="310037"/>
                  <a:pt x="15875" y="291744"/>
                  <a:pt x="9525" y="272694"/>
                </a:cubicBezTo>
                <a:lnTo>
                  <a:pt x="0" y="225069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Freeform 52"/>
          <p:cNvSpPr/>
          <p:nvPr/>
        </p:nvSpPr>
        <p:spPr>
          <a:xfrm>
            <a:off x="8524823" y="1303867"/>
            <a:ext cx="2970199" cy="1565869"/>
          </a:xfrm>
          <a:custGeom>
            <a:avLst/>
            <a:gdLst>
              <a:gd name="connsiteX0" fmla="*/ 73858 w 2227649"/>
              <a:gd name="connsiteY0" fmla="*/ 250825 h 1174402"/>
              <a:gd name="connsiteX1" fmla="*/ 111958 w 2227649"/>
              <a:gd name="connsiteY1" fmla="*/ 193675 h 1174402"/>
              <a:gd name="connsiteX2" fmla="*/ 140533 w 2227649"/>
              <a:gd name="connsiteY2" fmla="*/ 184150 h 1174402"/>
              <a:gd name="connsiteX3" fmla="*/ 359608 w 2227649"/>
              <a:gd name="connsiteY3" fmla="*/ 155575 h 1174402"/>
              <a:gd name="connsiteX4" fmla="*/ 388183 w 2227649"/>
              <a:gd name="connsiteY4" fmla="*/ 127000 h 1174402"/>
              <a:gd name="connsiteX5" fmla="*/ 426283 w 2227649"/>
              <a:gd name="connsiteY5" fmla="*/ 79375 h 1174402"/>
              <a:gd name="connsiteX6" fmla="*/ 435808 w 2227649"/>
              <a:gd name="connsiteY6" fmla="*/ 50800 h 1174402"/>
              <a:gd name="connsiteX7" fmla="*/ 492958 w 2227649"/>
              <a:gd name="connsiteY7" fmla="*/ 12700 h 1174402"/>
              <a:gd name="connsiteX8" fmla="*/ 550108 w 2227649"/>
              <a:gd name="connsiteY8" fmla="*/ 22225 h 1174402"/>
              <a:gd name="connsiteX9" fmla="*/ 702508 w 2227649"/>
              <a:gd name="connsiteY9" fmla="*/ 31750 h 1174402"/>
              <a:gd name="connsiteX10" fmla="*/ 759658 w 2227649"/>
              <a:gd name="connsiteY10" fmla="*/ 69850 h 1174402"/>
              <a:gd name="connsiteX11" fmla="*/ 788233 w 2227649"/>
              <a:gd name="connsiteY11" fmla="*/ 88900 h 1174402"/>
              <a:gd name="connsiteX12" fmla="*/ 807283 w 2227649"/>
              <a:gd name="connsiteY12" fmla="*/ 117475 h 1174402"/>
              <a:gd name="connsiteX13" fmla="*/ 864433 w 2227649"/>
              <a:gd name="connsiteY13" fmla="*/ 136525 h 1174402"/>
              <a:gd name="connsiteX14" fmla="*/ 950158 w 2227649"/>
              <a:gd name="connsiteY14" fmla="*/ 127000 h 1174402"/>
              <a:gd name="connsiteX15" fmla="*/ 978733 w 2227649"/>
              <a:gd name="connsiteY15" fmla="*/ 117475 h 1174402"/>
              <a:gd name="connsiteX16" fmla="*/ 1150183 w 2227649"/>
              <a:gd name="connsiteY16" fmla="*/ 107950 h 1174402"/>
              <a:gd name="connsiteX17" fmla="*/ 1207333 w 2227649"/>
              <a:gd name="connsiteY17" fmla="*/ 88900 h 1174402"/>
              <a:gd name="connsiteX18" fmla="*/ 1235908 w 2227649"/>
              <a:gd name="connsiteY18" fmla="*/ 69850 h 1174402"/>
              <a:gd name="connsiteX19" fmla="*/ 1293058 w 2227649"/>
              <a:gd name="connsiteY19" fmla="*/ 50800 h 1174402"/>
              <a:gd name="connsiteX20" fmla="*/ 1321633 w 2227649"/>
              <a:gd name="connsiteY20" fmla="*/ 41275 h 1174402"/>
              <a:gd name="connsiteX21" fmla="*/ 1369258 w 2227649"/>
              <a:gd name="connsiteY21" fmla="*/ 88900 h 1174402"/>
              <a:gd name="connsiteX22" fmla="*/ 1674058 w 2227649"/>
              <a:gd name="connsiteY22" fmla="*/ 136525 h 1174402"/>
              <a:gd name="connsiteX23" fmla="*/ 1702633 w 2227649"/>
              <a:gd name="connsiteY23" fmla="*/ 146050 h 1174402"/>
              <a:gd name="connsiteX24" fmla="*/ 1788358 w 2227649"/>
              <a:gd name="connsiteY24" fmla="*/ 127000 h 1174402"/>
              <a:gd name="connsiteX25" fmla="*/ 1826458 w 2227649"/>
              <a:gd name="connsiteY25" fmla="*/ 136525 h 1174402"/>
              <a:gd name="connsiteX26" fmla="*/ 1835983 w 2227649"/>
              <a:gd name="connsiteY26" fmla="*/ 165100 h 1174402"/>
              <a:gd name="connsiteX27" fmla="*/ 1855033 w 2227649"/>
              <a:gd name="connsiteY27" fmla="*/ 193675 h 1174402"/>
              <a:gd name="connsiteX28" fmla="*/ 1883608 w 2227649"/>
              <a:gd name="connsiteY28" fmla="*/ 250825 h 1174402"/>
              <a:gd name="connsiteX29" fmla="*/ 1912183 w 2227649"/>
              <a:gd name="connsiteY29" fmla="*/ 260350 h 1174402"/>
              <a:gd name="connsiteX30" fmla="*/ 2064583 w 2227649"/>
              <a:gd name="connsiteY30" fmla="*/ 250825 h 1174402"/>
              <a:gd name="connsiteX31" fmla="*/ 2112208 w 2227649"/>
              <a:gd name="connsiteY31" fmla="*/ 260350 h 1174402"/>
              <a:gd name="connsiteX32" fmla="*/ 2121733 w 2227649"/>
              <a:gd name="connsiteY32" fmla="*/ 393700 h 1174402"/>
              <a:gd name="connsiteX33" fmla="*/ 2131258 w 2227649"/>
              <a:gd name="connsiteY33" fmla="*/ 450850 h 1174402"/>
              <a:gd name="connsiteX34" fmla="*/ 2150308 w 2227649"/>
              <a:gd name="connsiteY34" fmla="*/ 527050 h 1174402"/>
              <a:gd name="connsiteX35" fmla="*/ 2188408 w 2227649"/>
              <a:gd name="connsiteY35" fmla="*/ 584200 h 1174402"/>
              <a:gd name="connsiteX36" fmla="*/ 2207458 w 2227649"/>
              <a:gd name="connsiteY36" fmla="*/ 612775 h 1174402"/>
              <a:gd name="connsiteX37" fmla="*/ 2226508 w 2227649"/>
              <a:gd name="connsiteY37" fmla="*/ 669925 h 1174402"/>
              <a:gd name="connsiteX38" fmla="*/ 2216983 w 2227649"/>
              <a:gd name="connsiteY38" fmla="*/ 793750 h 1174402"/>
              <a:gd name="connsiteX39" fmla="*/ 2188408 w 2227649"/>
              <a:gd name="connsiteY39" fmla="*/ 812800 h 1174402"/>
              <a:gd name="connsiteX40" fmla="*/ 2150308 w 2227649"/>
              <a:gd name="connsiteY40" fmla="*/ 822325 h 1174402"/>
              <a:gd name="connsiteX41" fmla="*/ 1997908 w 2227649"/>
              <a:gd name="connsiteY41" fmla="*/ 841375 h 1174402"/>
              <a:gd name="connsiteX42" fmla="*/ 1988383 w 2227649"/>
              <a:gd name="connsiteY42" fmla="*/ 869950 h 1174402"/>
              <a:gd name="connsiteX43" fmla="*/ 1959808 w 2227649"/>
              <a:gd name="connsiteY43" fmla="*/ 889000 h 1174402"/>
              <a:gd name="connsiteX44" fmla="*/ 1807408 w 2227649"/>
              <a:gd name="connsiteY44" fmla="*/ 908050 h 1174402"/>
              <a:gd name="connsiteX45" fmla="*/ 1778833 w 2227649"/>
              <a:gd name="connsiteY45" fmla="*/ 927100 h 1174402"/>
              <a:gd name="connsiteX46" fmla="*/ 1759783 w 2227649"/>
              <a:gd name="connsiteY46" fmla="*/ 984250 h 1174402"/>
              <a:gd name="connsiteX47" fmla="*/ 1750258 w 2227649"/>
              <a:gd name="connsiteY47" fmla="*/ 1069975 h 1174402"/>
              <a:gd name="connsiteX48" fmla="*/ 1693108 w 2227649"/>
              <a:gd name="connsiteY48" fmla="*/ 1108075 h 1174402"/>
              <a:gd name="connsiteX49" fmla="*/ 1483558 w 2227649"/>
              <a:gd name="connsiteY49" fmla="*/ 1098550 h 1174402"/>
              <a:gd name="connsiteX50" fmla="*/ 1397833 w 2227649"/>
              <a:gd name="connsiteY50" fmla="*/ 1050925 h 1174402"/>
              <a:gd name="connsiteX51" fmla="*/ 1369258 w 2227649"/>
              <a:gd name="connsiteY51" fmla="*/ 1031875 h 1174402"/>
              <a:gd name="connsiteX52" fmla="*/ 1274008 w 2227649"/>
              <a:gd name="connsiteY52" fmla="*/ 1003300 h 1174402"/>
              <a:gd name="connsiteX53" fmla="*/ 1245433 w 2227649"/>
              <a:gd name="connsiteY53" fmla="*/ 993775 h 1174402"/>
              <a:gd name="connsiteX54" fmla="*/ 1216858 w 2227649"/>
              <a:gd name="connsiteY54" fmla="*/ 984250 h 1174402"/>
              <a:gd name="connsiteX55" fmla="*/ 1026358 w 2227649"/>
              <a:gd name="connsiteY55" fmla="*/ 993775 h 1174402"/>
              <a:gd name="connsiteX56" fmla="*/ 969208 w 2227649"/>
              <a:gd name="connsiteY56" fmla="*/ 1050925 h 1174402"/>
              <a:gd name="connsiteX57" fmla="*/ 883483 w 2227649"/>
              <a:gd name="connsiteY57" fmla="*/ 1079500 h 1174402"/>
              <a:gd name="connsiteX58" fmla="*/ 845383 w 2227649"/>
              <a:gd name="connsiteY58" fmla="*/ 1089025 h 1174402"/>
              <a:gd name="connsiteX59" fmla="*/ 816808 w 2227649"/>
              <a:gd name="connsiteY59" fmla="*/ 1098550 h 1174402"/>
              <a:gd name="connsiteX60" fmla="*/ 788233 w 2227649"/>
              <a:gd name="connsiteY60" fmla="*/ 1127125 h 1174402"/>
              <a:gd name="connsiteX61" fmla="*/ 616783 w 2227649"/>
              <a:gd name="connsiteY61" fmla="*/ 1127125 h 1174402"/>
              <a:gd name="connsiteX62" fmla="*/ 588208 w 2227649"/>
              <a:gd name="connsiteY62" fmla="*/ 1108075 h 1174402"/>
              <a:gd name="connsiteX63" fmla="*/ 111958 w 2227649"/>
              <a:gd name="connsiteY63" fmla="*/ 622300 h 1174402"/>
              <a:gd name="connsiteX64" fmla="*/ 102433 w 2227649"/>
              <a:gd name="connsiteY64" fmla="*/ 593725 h 1174402"/>
              <a:gd name="connsiteX65" fmla="*/ 73858 w 2227649"/>
              <a:gd name="connsiteY65" fmla="*/ 584200 h 1174402"/>
              <a:gd name="connsiteX66" fmla="*/ 16708 w 2227649"/>
              <a:gd name="connsiteY66" fmla="*/ 555625 h 1174402"/>
              <a:gd name="connsiteX67" fmla="*/ 26233 w 2227649"/>
              <a:gd name="connsiteY67" fmla="*/ 412750 h 1174402"/>
              <a:gd name="connsiteX68" fmla="*/ 73858 w 2227649"/>
              <a:gd name="connsiteY68" fmla="*/ 327025 h 1174402"/>
              <a:gd name="connsiteX69" fmla="*/ 121483 w 2227649"/>
              <a:gd name="connsiteY69" fmla="*/ 269875 h 1174402"/>
              <a:gd name="connsiteX70" fmla="*/ 73858 w 2227649"/>
              <a:gd name="connsiteY70" fmla="*/ 250825 h 117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227649" h="1174402">
                <a:moveTo>
                  <a:pt x="73858" y="250825"/>
                </a:moveTo>
                <a:cubicBezTo>
                  <a:pt x="72271" y="238125"/>
                  <a:pt x="81380" y="214060"/>
                  <a:pt x="111958" y="193675"/>
                </a:cubicBezTo>
                <a:cubicBezTo>
                  <a:pt x="120312" y="188106"/>
                  <a:pt x="131008" y="187325"/>
                  <a:pt x="140533" y="184150"/>
                </a:cubicBezTo>
                <a:cubicBezTo>
                  <a:pt x="231152" y="123737"/>
                  <a:pt x="106894" y="199525"/>
                  <a:pt x="359608" y="155575"/>
                </a:cubicBezTo>
                <a:cubicBezTo>
                  <a:pt x="372879" y="153267"/>
                  <a:pt x="378658" y="136525"/>
                  <a:pt x="388183" y="127000"/>
                </a:cubicBezTo>
                <a:cubicBezTo>
                  <a:pt x="412124" y="55176"/>
                  <a:pt x="377044" y="140923"/>
                  <a:pt x="426283" y="79375"/>
                </a:cubicBezTo>
                <a:cubicBezTo>
                  <a:pt x="432555" y="71535"/>
                  <a:pt x="428708" y="57900"/>
                  <a:pt x="435808" y="50800"/>
                </a:cubicBezTo>
                <a:cubicBezTo>
                  <a:pt x="451997" y="34611"/>
                  <a:pt x="492958" y="12700"/>
                  <a:pt x="492958" y="12700"/>
                </a:cubicBezTo>
                <a:cubicBezTo>
                  <a:pt x="512008" y="15875"/>
                  <a:pt x="530875" y="20477"/>
                  <a:pt x="550108" y="22225"/>
                </a:cubicBezTo>
                <a:cubicBezTo>
                  <a:pt x="600798" y="26833"/>
                  <a:pt x="652875" y="20470"/>
                  <a:pt x="702508" y="31750"/>
                </a:cubicBezTo>
                <a:cubicBezTo>
                  <a:pt x="724834" y="36824"/>
                  <a:pt x="740608" y="57150"/>
                  <a:pt x="759658" y="69850"/>
                </a:cubicBezTo>
                <a:lnTo>
                  <a:pt x="788233" y="88900"/>
                </a:lnTo>
                <a:cubicBezTo>
                  <a:pt x="794583" y="98425"/>
                  <a:pt x="797575" y="111408"/>
                  <a:pt x="807283" y="117475"/>
                </a:cubicBezTo>
                <a:cubicBezTo>
                  <a:pt x="824311" y="128118"/>
                  <a:pt x="864433" y="136525"/>
                  <a:pt x="864433" y="136525"/>
                </a:cubicBezTo>
                <a:cubicBezTo>
                  <a:pt x="893008" y="133350"/>
                  <a:pt x="921798" y="131727"/>
                  <a:pt x="950158" y="127000"/>
                </a:cubicBezTo>
                <a:cubicBezTo>
                  <a:pt x="960062" y="125349"/>
                  <a:pt x="968738" y="118427"/>
                  <a:pt x="978733" y="117475"/>
                </a:cubicBezTo>
                <a:cubicBezTo>
                  <a:pt x="1035713" y="112048"/>
                  <a:pt x="1093033" y="111125"/>
                  <a:pt x="1150183" y="107950"/>
                </a:cubicBezTo>
                <a:cubicBezTo>
                  <a:pt x="1169233" y="101600"/>
                  <a:pt x="1190625" y="100039"/>
                  <a:pt x="1207333" y="88900"/>
                </a:cubicBezTo>
                <a:cubicBezTo>
                  <a:pt x="1216858" y="82550"/>
                  <a:pt x="1225447" y="74499"/>
                  <a:pt x="1235908" y="69850"/>
                </a:cubicBezTo>
                <a:cubicBezTo>
                  <a:pt x="1254258" y="61695"/>
                  <a:pt x="1274008" y="57150"/>
                  <a:pt x="1293058" y="50800"/>
                </a:cubicBezTo>
                <a:lnTo>
                  <a:pt x="1321633" y="41275"/>
                </a:lnTo>
                <a:cubicBezTo>
                  <a:pt x="1435933" y="117475"/>
                  <a:pt x="1267658" y="0"/>
                  <a:pt x="1369258" y="88900"/>
                </a:cubicBezTo>
                <a:cubicBezTo>
                  <a:pt x="1463793" y="171619"/>
                  <a:pt x="1516651" y="130471"/>
                  <a:pt x="1674058" y="136525"/>
                </a:cubicBezTo>
                <a:cubicBezTo>
                  <a:pt x="1683583" y="139700"/>
                  <a:pt x="1692593" y="146050"/>
                  <a:pt x="1702633" y="146050"/>
                </a:cubicBezTo>
                <a:cubicBezTo>
                  <a:pt x="1736160" y="146050"/>
                  <a:pt x="1758891" y="136822"/>
                  <a:pt x="1788358" y="127000"/>
                </a:cubicBezTo>
                <a:cubicBezTo>
                  <a:pt x="1801058" y="130175"/>
                  <a:pt x="1816236" y="128347"/>
                  <a:pt x="1826458" y="136525"/>
                </a:cubicBezTo>
                <a:cubicBezTo>
                  <a:pt x="1834298" y="142797"/>
                  <a:pt x="1831493" y="156120"/>
                  <a:pt x="1835983" y="165100"/>
                </a:cubicBezTo>
                <a:cubicBezTo>
                  <a:pt x="1841103" y="175339"/>
                  <a:pt x="1849913" y="183436"/>
                  <a:pt x="1855033" y="193675"/>
                </a:cubicBezTo>
                <a:cubicBezTo>
                  <a:pt x="1866537" y="216682"/>
                  <a:pt x="1860860" y="232627"/>
                  <a:pt x="1883608" y="250825"/>
                </a:cubicBezTo>
                <a:cubicBezTo>
                  <a:pt x="1891448" y="257097"/>
                  <a:pt x="1902658" y="257175"/>
                  <a:pt x="1912183" y="260350"/>
                </a:cubicBezTo>
                <a:cubicBezTo>
                  <a:pt x="1962983" y="257175"/>
                  <a:pt x="2013684" y="250825"/>
                  <a:pt x="2064583" y="250825"/>
                </a:cubicBezTo>
                <a:cubicBezTo>
                  <a:pt x="2080772" y="250825"/>
                  <a:pt x="2106195" y="245319"/>
                  <a:pt x="2112208" y="260350"/>
                </a:cubicBezTo>
                <a:cubicBezTo>
                  <a:pt x="2128758" y="301726"/>
                  <a:pt x="2117299" y="349358"/>
                  <a:pt x="2121733" y="393700"/>
                </a:cubicBezTo>
                <a:cubicBezTo>
                  <a:pt x="2123655" y="412917"/>
                  <a:pt x="2127803" y="431849"/>
                  <a:pt x="2131258" y="450850"/>
                </a:cubicBezTo>
                <a:cubicBezTo>
                  <a:pt x="2133540" y="463403"/>
                  <a:pt x="2141376" y="510973"/>
                  <a:pt x="2150308" y="527050"/>
                </a:cubicBezTo>
                <a:cubicBezTo>
                  <a:pt x="2161427" y="547064"/>
                  <a:pt x="2175708" y="565150"/>
                  <a:pt x="2188408" y="584200"/>
                </a:cubicBezTo>
                <a:cubicBezTo>
                  <a:pt x="2194758" y="593725"/>
                  <a:pt x="2203838" y="601915"/>
                  <a:pt x="2207458" y="612775"/>
                </a:cubicBezTo>
                <a:lnTo>
                  <a:pt x="2226508" y="669925"/>
                </a:lnTo>
                <a:cubicBezTo>
                  <a:pt x="2223333" y="711200"/>
                  <a:pt x="2227649" y="753751"/>
                  <a:pt x="2216983" y="793750"/>
                </a:cubicBezTo>
                <a:cubicBezTo>
                  <a:pt x="2214033" y="804811"/>
                  <a:pt x="2198930" y="808291"/>
                  <a:pt x="2188408" y="812800"/>
                </a:cubicBezTo>
                <a:cubicBezTo>
                  <a:pt x="2176376" y="817957"/>
                  <a:pt x="2163087" y="819485"/>
                  <a:pt x="2150308" y="822325"/>
                </a:cubicBezTo>
                <a:cubicBezTo>
                  <a:pt x="2082174" y="837466"/>
                  <a:pt x="2088741" y="833117"/>
                  <a:pt x="1997908" y="841375"/>
                </a:cubicBezTo>
                <a:cubicBezTo>
                  <a:pt x="1994733" y="850900"/>
                  <a:pt x="1994655" y="862110"/>
                  <a:pt x="1988383" y="869950"/>
                </a:cubicBezTo>
                <a:cubicBezTo>
                  <a:pt x="1981232" y="878889"/>
                  <a:pt x="1970047" y="883880"/>
                  <a:pt x="1959808" y="889000"/>
                </a:cubicBezTo>
                <a:cubicBezTo>
                  <a:pt x="1918688" y="909560"/>
                  <a:pt x="1831042" y="906232"/>
                  <a:pt x="1807408" y="908050"/>
                </a:cubicBezTo>
                <a:cubicBezTo>
                  <a:pt x="1797883" y="914400"/>
                  <a:pt x="1784900" y="917392"/>
                  <a:pt x="1778833" y="927100"/>
                </a:cubicBezTo>
                <a:cubicBezTo>
                  <a:pt x="1768190" y="944128"/>
                  <a:pt x="1759783" y="984250"/>
                  <a:pt x="1759783" y="984250"/>
                </a:cubicBezTo>
                <a:cubicBezTo>
                  <a:pt x="1756608" y="1012825"/>
                  <a:pt x="1763889" y="1044661"/>
                  <a:pt x="1750258" y="1069975"/>
                </a:cubicBezTo>
                <a:cubicBezTo>
                  <a:pt x="1739403" y="1090134"/>
                  <a:pt x="1693108" y="1108075"/>
                  <a:pt x="1693108" y="1108075"/>
                </a:cubicBezTo>
                <a:cubicBezTo>
                  <a:pt x="1623258" y="1104900"/>
                  <a:pt x="1553257" y="1104126"/>
                  <a:pt x="1483558" y="1098550"/>
                </a:cubicBezTo>
                <a:cubicBezTo>
                  <a:pt x="1454981" y="1096264"/>
                  <a:pt x="1413811" y="1061577"/>
                  <a:pt x="1397833" y="1050925"/>
                </a:cubicBezTo>
                <a:cubicBezTo>
                  <a:pt x="1388308" y="1044575"/>
                  <a:pt x="1380364" y="1034651"/>
                  <a:pt x="1369258" y="1031875"/>
                </a:cubicBezTo>
                <a:cubicBezTo>
                  <a:pt x="1311677" y="1017480"/>
                  <a:pt x="1343577" y="1026490"/>
                  <a:pt x="1274008" y="1003300"/>
                </a:cubicBezTo>
                <a:lnTo>
                  <a:pt x="1245433" y="993775"/>
                </a:lnTo>
                <a:lnTo>
                  <a:pt x="1216858" y="984250"/>
                </a:lnTo>
                <a:lnTo>
                  <a:pt x="1026358" y="993775"/>
                </a:lnTo>
                <a:cubicBezTo>
                  <a:pt x="1000344" y="1000779"/>
                  <a:pt x="994766" y="1042406"/>
                  <a:pt x="969208" y="1050925"/>
                </a:cubicBezTo>
                <a:lnTo>
                  <a:pt x="883483" y="1079500"/>
                </a:lnTo>
                <a:cubicBezTo>
                  <a:pt x="871064" y="1083640"/>
                  <a:pt x="857970" y="1085429"/>
                  <a:pt x="845383" y="1089025"/>
                </a:cubicBezTo>
                <a:cubicBezTo>
                  <a:pt x="835729" y="1091783"/>
                  <a:pt x="826333" y="1095375"/>
                  <a:pt x="816808" y="1098550"/>
                </a:cubicBezTo>
                <a:cubicBezTo>
                  <a:pt x="807283" y="1108075"/>
                  <a:pt x="798581" y="1118501"/>
                  <a:pt x="788233" y="1127125"/>
                </a:cubicBezTo>
                <a:cubicBezTo>
                  <a:pt x="731500" y="1174402"/>
                  <a:pt x="721399" y="1141074"/>
                  <a:pt x="616783" y="1127125"/>
                </a:cubicBezTo>
                <a:cubicBezTo>
                  <a:pt x="607258" y="1120775"/>
                  <a:pt x="596142" y="1116327"/>
                  <a:pt x="588208" y="1108075"/>
                </a:cubicBezTo>
                <a:cubicBezTo>
                  <a:pt x="118328" y="619400"/>
                  <a:pt x="347934" y="700959"/>
                  <a:pt x="111958" y="622300"/>
                </a:cubicBezTo>
                <a:cubicBezTo>
                  <a:pt x="108783" y="612775"/>
                  <a:pt x="109533" y="600825"/>
                  <a:pt x="102433" y="593725"/>
                </a:cubicBezTo>
                <a:cubicBezTo>
                  <a:pt x="95333" y="586625"/>
                  <a:pt x="82838" y="588690"/>
                  <a:pt x="73858" y="584200"/>
                </a:cubicBezTo>
                <a:cubicBezTo>
                  <a:pt x="0" y="547271"/>
                  <a:pt x="88532" y="579566"/>
                  <a:pt x="16708" y="555625"/>
                </a:cubicBezTo>
                <a:cubicBezTo>
                  <a:pt x="19883" y="508000"/>
                  <a:pt x="20962" y="460189"/>
                  <a:pt x="26233" y="412750"/>
                </a:cubicBezTo>
                <a:cubicBezTo>
                  <a:pt x="29586" y="382573"/>
                  <a:pt x="60773" y="346653"/>
                  <a:pt x="73858" y="327025"/>
                </a:cubicBezTo>
                <a:cubicBezTo>
                  <a:pt x="100380" y="287242"/>
                  <a:pt x="84813" y="306545"/>
                  <a:pt x="121483" y="269875"/>
                </a:cubicBezTo>
                <a:cubicBezTo>
                  <a:pt x="84389" y="257510"/>
                  <a:pt x="75445" y="263525"/>
                  <a:pt x="73858" y="25082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Freeform 51"/>
          <p:cNvSpPr/>
          <p:nvPr/>
        </p:nvSpPr>
        <p:spPr>
          <a:xfrm>
            <a:off x="4761783" y="1183271"/>
            <a:ext cx="2767168" cy="1895424"/>
          </a:xfrm>
          <a:custGeom>
            <a:avLst/>
            <a:gdLst>
              <a:gd name="connsiteX0" fmla="*/ 86994 w 1910759"/>
              <a:gd name="connsiteY0" fmla="*/ 141869 h 1150348"/>
              <a:gd name="connsiteX1" fmla="*/ 134619 w 1910759"/>
              <a:gd name="connsiteY1" fmla="*/ 103769 h 1150348"/>
              <a:gd name="connsiteX2" fmla="*/ 210819 w 1910759"/>
              <a:gd name="connsiteY2" fmla="*/ 65669 h 1150348"/>
              <a:gd name="connsiteX3" fmla="*/ 296544 w 1910759"/>
              <a:gd name="connsiteY3" fmla="*/ 18044 h 1150348"/>
              <a:gd name="connsiteX4" fmla="*/ 325119 w 1910759"/>
              <a:gd name="connsiteY4" fmla="*/ 37094 h 1150348"/>
              <a:gd name="connsiteX5" fmla="*/ 382269 w 1910759"/>
              <a:gd name="connsiteY5" fmla="*/ 65669 h 1150348"/>
              <a:gd name="connsiteX6" fmla="*/ 496569 w 1910759"/>
              <a:gd name="connsiteY6" fmla="*/ 56144 h 1150348"/>
              <a:gd name="connsiteX7" fmla="*/ 553719 w 1910759"/>
              <a:gd name="connsiteY7" fmla="*/ 37094 h 1150348"/>
              <a:gd name="connsiteX8" fmla="*/ 582294 w 1910759"/>
              <a:gd name="connsiteY8" fmla="*/ 18044 h 1150348"/>
              <a:gd name="connsiteX9" fmla="*/ 639444 w 1910759"/>
              <a:gd name="connsiteY9" fmla="*/ 56144 h 1150348"/>
              <a:gd name="connsiteX10" fmla="*/ 668019 w 1910759"/>
              <a:gd name="connsiteY10" fmla="*/ 65669 h 1150348"/>
              <a:gd name="connsiteX11" fmla="*/ 725169 w 1910759"/>
              <a:gd name="connsiteY11" fmla="*/ 56144 h 1150348"/>
              <a:gd name="connsiteX12" fmla="*/ 753744 w 1910759"/>
              <a:gd name="connsiteY12" fmla="*/ 46619 h 1150348"/>
              <a:gd name="connsiteX13" fmla="*/ 858519 w 1910759"/>
              <a:gd name="connsiteY13" fmla="*/ 56144 h 1150348"/>
              <a:gd name="connsiteX14" fmla="*/ 934719 w 1910759"/>
              <a:gd name="connsiteY14" fmla="*/ 46619 h 1150348"/>
              <a:gd name="connsiteX15" fmla="*/ 963294 w 1910759"/>
              <a:gd name="connsiteY15" fmla="*/ 37094 h 1150348"/>
              <a:gd name="connsiteX16" fmla="*/ 1106169 w 1910759"/>
              <a:gd name="connsiteY16" fmla="*/ 46619 h 1150348"/>
              <a:gd name="connsiteX17" fmla="*/ 1134744 w 1910759"/>
              <a:gd name="connsiteY17" fmla="*/ 75194 h 1150348"/>
              <a:gd name="connsiteX18" fmla="*/ 1153794 w 1910759"/>
              <a:gd name="connsiteY18" fmla="*/ 103769 h 1150348"/>
              <a:gd name="connsiteX19" fmla="*/ 1182369 w 1910759"/>
              <a:gd name="connsiteY19" fmla="*/ 94244 h 1150348"/>
              <a:gd name="connsiteX20" fmla="*/ 1210944 w 1910759"/>
              <a:gd name="connsiteY20" fmla="*/ 75194 h 1150348"/>
              <a:gd name="connsiteX21" fmla="*/ 1239519 w 1910759"/>
              <a:gd name="connsiteY21" fmla="*/ 46619 h 1150348"/>
              <a:gd name="connsiteX22" fmla="*/ 1268094 w 1910759"/>
              <a:gd name="connsiteY22" fmla="*/ 37094 h 1150348"/>
              <a:gd name="connsiteX23" fmla="*/ 1610994 w 1910759"/>
              <a:gd name="connsiteY23" fmla="*/ 46619 h 1150348"/>
              <a:gd name="connsiteX24" fmla="*/ 1630044 w 1910759"/>
              <a:gd name="connsiteY24" fmla="*/ 75194 h 1150348"/>
              <a:gd name="connsiteX25" fmla="*/ 1658619 w 1910759"/>
              <a:gd name="connsiteY25" fmla="*/ 94244 h 1150348"/>
              <a:gd name="connsiteX26" fmla="*/ 1677669 w 1910759"/>
              <a:gd name="connsiteY26" fmla="*/ 122819 h 1150348"/>
              <a:gd name="connsiteX27" fmla="*/ 1706244 w 1910759"/>
              <a:gd name="connsiteY27" fmla="*/ 189494 h 1150348"/>
              <a:gd name="connsiteX28" fmla="*/ 1734819 w 1910759"/>
              <a:gd name="connsiteY28" fmla="*/ 199019 h 1150348"/>
              <a:gd name="connsiteX29" fmla="*/ 1753869 w 1910759"/>
              <a:gd name="connsiteY29" fmla="*/ 170444 h 1150348"/>
              <a:gd name="connsiteX30" fmla="*/ 1839594 w 1910759"/>
              <a:gd name="connsiteY30" fmla="*/ 170444 h 1150348"/>
              <a:gd name="connsiteX31" fmla="*/ 1877694 w 1910759"/>
              <a:gd name="connsiteY31" fmla="*/ 532394 h 1150348"/>
              <a:gd name="connsiteX32" fmla="*/ 1906269 w 1910759"/>
              <a:gd name="connsiteY32" fmla="*/ 541919 h 1150348"/>
              <a:gd name="connsiteX33" fmla="*/ 1896744 w 1910759"/>
              <a:gd name="connsiteY33" fmla="*/ 570494 h 1150348"/>
              <a:gd name="connsiteX34" fmla="*/ 1849119 w 1910759"/>
              <a:gd name="connsiteY34" fmla="*/ 608594 h 1150348"/>
              <a:gd name="connsiteX35" fmla="*/ 1830069 w 1910759"/>
              <a:gd name="connsiteY35" fmla="*/ 637169 h 1150348"/>
              <a:gd name="connsiteX36" fmla="*/ 1801494 w 1910759"/>
              <a:gd name="connsiteY36" fmla="*/ 656219 h 1150348"/>
              <a:gd name="connsiteX37" fmla="*/ 1734819 w 1910759"/>
              <a:gd name="connsiteY37" fmla="*/ 703844 h 1150348"/>
              <a:gd name="connsiteX38" fmla="*/ 1725294 w 1910759"/>
              <a:gd name="connsiteY38" fmla="*/ 732419 h 1150348"/>
              <a:gd name="connsiteX39" fmla="*/ 1715769 w 1910759"/>
              <a:gd name="connsiteY39" fmla="*/ 827669 h 1150348"/>
              <a:gd name="connsiteX40" fmla="*/ 1687194 w 1910759"/>
              <a:gd name="connsiteY40" fmla="*/ 837194 h 1150348"/>
              <a:gd name="connsiteX41" fmla="*/ 1563369 w 1910759"/>
              <a:gd name="connsiteY41" fmla="*/ 846719 h 1150348"/>
              <a:gd name="connsiteX42" fmla="*/ 1515744 w 1910759"/>
              <a:gd name="connsiteY42" fmla="*/ 932444 h 1150348"/>
              <a:gd name="connsiteX43" fmla="*/ 1487169 w 1910759"/>
              <a:gd name="connsiteY43" fmla="*/ 941969 h 1150348"/>
              <a:gd name="connsiteX44" fmla="*/ 1458594 w 1910759"/>
              <a:gd name="connsiteY44" fmla="*/ 961019 h 1150348"/>
              <a:gd name="connsiteX45" fmla="*/ 1382394 w 1910759"/>
              <a:gd name="connsiteY45" fmla="*/ 980069 h 1150348"/>
              <a:gd name="connsiteX46" fmla="*/ 1363344 w 1910759"/>
              <a:gd name="connsiteY46" fmla="*/ 1008644 h 1150348"/>
              <a:gd name="connsiteX47" fmla="*/ 1315719 w 1910759"/>
              <a:gd name="connsiteY47" fmla="*/ 1075319 h 1150348"/>
              <a:gd name="connsiteX48" fmla="*/ 963294 w 1910759"/>
              <a:gd name="connsiteY48" fmla="*/ 1084844 h 1150348"/>
              <a:gd name="connsiteX49" fmla="*/ 906144 w 1910759"/>
              <a:gd name="connsiteY49" fmla="*/ 1113419 h 1150348"/>
              <a:gd name="connsiteX50" fmla="*/ 848994 w 1910759"/>
              <a:gd name="connsiteY50" fmla="*/ 1141994 h 1150348"/>
              <a:gd name="connsiteX51" fmla="*/ 782319 w 1910759"/>
              <a:gd name="connsiteY51" fmla="*/ 1132469 h 1150348"/>
              <a:gd name="connsiteX52" fmla="*/ 715644 w 1910759"/>
              <a:gd name="connsiteY52" fmla="*/ 1056269 h 1150348"/>
              <a:gd name="connsiteX53" fmla="*/ 544194 w 1910759"/>
              <a:gd name="connsiteY53" fmla="*/ 1046744 h 1150348"/>
              <a:gd name="connsiteX54" fmla="*/ 277494 w 1910759"/>
              <a:gd name="connsiteY54" fmla="*/ 922919 h 1150348"/>
              <a:gd name="connsiteX55" fmla="*/ 267969 w 1910759"/>
              <a:gd name="connsiteY55" fmla="*/ 961019 h 1150348"/>
              <a:gd name="connsiteX56" fmla="*/ 239394 w 1910759"/>
              <a:gd name="connsiteY56" fmla="*/ 970544 h 1150348"/>
              <a:gd name="connsiteX57" fmla="*/ 153669 w 1910759"/>
              <a:gd name="connsiteY57" fmla="*/ 961019 h 1150348"/>
              <a:gd name="connsiteX58" fmla="*/ 115569 w 1910759"/>
              <a:gd name="connsiteY58" fmla="*/ 903869 h 1150348"/>
              <a:gd name="connsiteX59" fmla="*/ 86994 w 1910759"/>
              <a:gd name="connsiteY59" fmla="*/ 884819 h 1150348"/>
              <a:gd name="connsiteX60" fmla="*/ 20319 w 1910759"/>
              <a:gd name="connsiteY60" fmla="*/ 808619 h 1150348"/>
              <a:gd name="connsiteX61" fmla="*/ 20319 w 1910759"/>
              <a:gd name="connsiteY61" fmla="*/ 656219 h 1150348"/>
              <a:gd name="connsiteX62" fmla="*/ 39369 w 1910759"/>
              <a:gd name="connsiteY62" fmla="*/ 627644 h 1150348"/>
              <a:gd name="connsiteX63" fmla="*/ 67944 w 1910759"/>
              <a:gd name="connsiteY63" fmla="*/ 570494 h 1150348"/>
              <a:gd name="connsiteX64" fmla="*/ 58419 w 1910759"/>
              <a:gd name="connsiteY64" fmla="*/ 446669 h 1150348"/>
              <a:gd name="connsiteX65" fmla="*/ 39369 w 1910759"/>
              <a:gd name="connsiteY65" fmla="*/ 360944 h 1150348"/>
              <a:gd name="connsiteX66" fmla="*/ 58419 w 1910759"/>
              <a:gd name="connsiteY66" fmla="*/ 179969 h 1150348"/>
              <a:gd name="connsiteX67" fmla="*/ 77469 w 1910759"/>
              <a:gd name="connsiteY67" fmla="*/ 151394 h 1150348"/>
              <a:gd name="connsiteX68" fmla="*/ 106044 w 1910759"/>
              <a:gd name="connsiteY68" fmla="*/ 132344 h 1150348"/>
              <a:gd name="connsiteX69" fmla="*/ 86994 w 1910759"/>
              <a:gd name="connsiteY69" fmla="*/ 141869 h 1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910759" h="1150348">
                <a:moveTo>
                  <a:pt x="86994" y="141869"/>
                </a:moveTo>
                <a:cubicBezTo>
                  <a:pt x="91756" y="137107"/>
                  <a:pt x="79410" y="140575"/>
                  <a:pt x="134619" y="103769"/>
                </a:cubicBezTo>
                <a:cubicBezTo>
                  <a:pt x="203229" y="58029"/>
                  <a:pt x="115627" y="84707"/>
                  <a:pt x="210819" y="65669"/>
                </a:cubicBezTo>
                <a:cubicBezTo>
                  <a:pt x="275069" y="1419"/>
                  <a:pt x="242411" y="0"/>
                  <a:pt x="296544" y="18044"/>
                </a:cubicBezTo>
                <a:cubicBezTo>
                  <a:pt x="306069" y="24394"/>
                  <a:pt x="314880" y="31974"/>
                  <a:pt x="325119" y="37094"/>
                </a:cubicBezTo>
                <a:cubicBezTo>
                  <a:pt x="403989" y="76529"/>
                  <a:pt x="300377" y="11074"/>
                  <a:pt x="382269" y="65669"/>
                </a:cubicBezTo>
                <a:cubicBezTo>
                  <a:pt x="420369" y="62494"/>
                  <a:pt x="458857" y="62429"/>
                  <a:pt x="496569" y="56144"/>
                </a:cubicBezTo>
                <a:cubicBezTo>
                  <a:pt x="516376" y="52843"/>
                  <a:pt x="553719" y="37094"/>
                  <a:pt x="553719" y="37094"/>
                </a:cubicBezTo>
                <a:cubicBezTo>
                  <a:pt x="563244" y="30744"/>
                  <a:pt x="570961" y="19663"/>
                  <a:pt x="582294" y="18044"/>
                </a:cubicBezTo>
                <a:cubicBezTo>
                  <a:pt x="633336" y="10752"/>
                  <a:pt x="611527" y="33810"/>
                  <a:pt x="639444" y="56144"/>
                </a:cubicBezTo>
                <a:cubicBezTo>
                  <a:pt x="647284" y="62416"/>
                  <a:pt x="658494" y="62494"/>
                  <a:pt x="668019" y="65669"/>
                </a:cubicBezTo>
                <a:cubicBezTo>
                  <a:pt x="687069" y="62494"/>
                  <a:pt x="706316" y="60334"/>
                  <a:pt x="725169" y="56144"/>
                </a:cubicBezTo>
                <a:cubicBezTo>
                  <a:pt x="734970" y="53966"/>
                  <a:pt x="743704" y="46619"/>
                  <a:pt x="753744" y="46619"/>
                </a:cubicBezTo>
                <a:cubicBezTo>
                  <a:pt x="788813" y="46619"/>
                  <a:pt x="823594" y="52969"/>
                  <a:pt x="858519" y="56144"/>
                </a:cubicBezTo>
                <a:cubicBezTo>
                  <a:pt x="883919" y="52969"/>
                  <a:pt x="909534" y="51198"/>
                  <a:pt x="934719" y="46619"/>
                </a:cubicBezTo>
                <a:cubicBezTo>
                  <a:pt x="944597" y="44823"/>
                  <a:pt x="953254" y="37094"/>
                  <a:pt x="963294" y="37094"/>
                </a:cubicBezTo>
                <a:cubicBezTo>
                  <a:pt x="1011025" y="37094"/>
                  <a:pt x="1058544" y="43444"/>
                  <a:pt x="1106169" y="46619"/>
                </a:cubicBezTo>
                <a:cubicBezTo>
                  <a:pt x="1115694" y="56144"/>
                  <a:pt x="1126120" y="64846"/>
                  <a:pt x="1134744" y="75194"/>
                </a:cubicBezTo>
                <a:cubicBezTo>
                  <a:pt x="1142073" y="83988"/>
                  <a:pt x="1143165" y="99517"/>
                  <a:pt x="1153794" y="103769"/>
                </a:cubicBezTo>
                <a:cubicBezTo>
                  <a:pt x="1163116" y="107498"/>
                  <a:pt x="1172844" y="97419"/>
                  <a:pt x="1182369" y="94244"/>
                </a:cubicBezTo>
                <a:cubicBezTo>
                  <a:pt x="1191894" y="87894"/>
                  <a:pt x="1202150" y="82523"/>
                  <a:pt x="1210944" y="75194"/>
                </a:cubicBezTo>
                <a:cubicBezTo>
                  <a:pt x="1221292" y="66570"/>
                  <a:pt x="1228311" y="54091"/>
                  <a:pt x="1239519" y="46619"/>
                </a:cubicBezTo>
                <a:cubicBezTo>
                  <a:pt x="1247873" y="41050"/>
                  <a:pt x="1258569" y="40269"/>
                  <a:pt x="1268094" y="37094"/>
                </a:cubicBezTo>
                <a:cubicBezTo>
                  <a:pt x="1382394" y="40269"/>
                  <a:pt x="1497278" y="34649"/>
                  <a:pt x="1610994" y="46619"/>
                </a:cubicBezTo>
                <a:cubicBezTo>
                  <a:pt x="1622379" y="47817"/>
                  <a:pt x="1621949" y="67099"/>
                  <a:pt x="1630044" y="75194"/>
                </a:cubicBezTo>
                <a:cubicBezTo>
                  <a:pt x="1638139" y="83289"/>
                  <a:pt x="1649094" y="87894"/>
                  <a:pt x="1658619" y="94244"/>
                </a:cubicBezTo>
                <a:cubicBezTo>
                  <a:pt x="1664969" y="103769"/>
                  <a:pt x="1673160" y="112297"/>
                  <a:pt x="1677669" y="122819"/>
                </a:cubicBezTo>
                <a:cubicBezTo>
                  <a:pt x="1689606" y="150671"/>
                  <a:pt x="1680252" y="168700"/>
                  <a:pt x="1706244" y="189494"/>
                </a:cubicBezTo>
                <a:cubicBezTo>
                  <a:pt x="1714084" y="195766"/>
                  <a:pt x="1725294" y="195844"/>
                  <a:pt x="1734819" y="199019"/>
                </a:cubicBezTo>
                <a:cubicBezTo>
                  <a:pt x="1741169" y="189494"/>
                  <a:pt x="1744930" y="177595"/>
                  <a:pt x="1753869" y="170444"/>
                </a:cubicBezTo>
                <a:cubicBezTo>
                  <a:pt x="1778126" y="151038"/>
                  <a:pt x="1816089" y="166526"/>
                  <a:pt x="1839594" y="170444"/>
                </a:cubicBezTo>
                <a:cubicBezTo>
                  <a:pt x="1852294" y="291094"/>
                  <a:pt x="1856262" y="412986"/>
                  <a:pt x="1877694" y="532394"/>
                </a:cubicBezTo>
                <a:cubicBezTo>
                  <a:pt x="1879468" y="542276"/>
                  <a:pt x="1901779" y="532939"/>
                  <a:pt x="1906269" y="541919"/>
                </a:cubicBezTo>
                <a:cubicBezTo>
                  <a:pt x="1910759" y="550899"/>
                  <a:pt x="1901234" y="561514"/>
                  <a:pt x="1896744" y="570494"/>
                </a:cubicBezTo>
                <a:cubicBezTo>
                  <a:pt x="1879510" y="604961"/>
                  <a:pt x="1882076" y="597608"/>
                  <a:pt x="1849119" y="608594"/>
                </a:cubicBezTo>
                <a:cubicBezTo>
                  <a:pt x="1842769" y="618119"/>
                  <a:pt x="1838164" y="629074"/>
                  <a:pt x="1830069" y="637169"/>
                </a:cubicBezTo>
                <a:cubicBezTo>
                  <a:pt x="1821974" y="645264"/>
                  <a:pt x="1810809" y="649565"/>
                  <a:pt x="1801494" y="656219"/>
                </a:cubicBezTo>
                <a:cubicBezTo>
                  <a:pt x="1718792" y="715292"/>
                  <a:pt x="1802162" y="658949"/>
                  <a:pt x="1734819" y="703844"/>
                </a:cubicBezTo>
                <a:cubicBezTo>
                  <a:pt x="1731644" y="713369"/>
                  <a:pt x="1726821" y="722496"/>
                  <a:pt x="1725294" y="732419"/>
                </a:cubicBezTo>
                <a:cubicBezTo>
                  <a:pt x="1720442" y="763956"/>
                  <a:pt x="1726673" y="797682"/>
                  <a:pt x="1715769" y="827669"/>
                </a:cubicBezTo>
                <a:cubicBezTo>
                  <a:pt x="1712338" y="837105"/>
                  <a:pt x="1697157" y="835949"/>
                  <a:pt x="1687194" y="837194"/>
                </a:cubicBezTo>
                <a:cubicBezTo>
                  <a:pt x="1646117" y="842329"/>
                  <a:pt x="1604644" y="843544"/>
                  <a:pt x="1563369" y="846719"/>
                </a:cubicBezTo>
                <a:cubicBezTo>
                  <a:pt x="1546604" y="897014"/>
                  <a:pt x="1559413" y="866940"/>
                  <a:pt x="1515744" y="932444"/>
                </a:cubicBezTo>
                <a:cubicBezTo>
                  <a:pt x="1510175" y="940798"/>
                  <a:pt x="1496694" y="938794"/>
                  <a:pt x="1487169" y="941969"/>
                </a:cubicBezTo>
                <a:cubicBezTo>
                  <a:pt x="1477644" y="948319"/>
                  <a:pt x="1468833" y="955899"/>
                  <a:pt x="1458594" y="961019"/>
                </a:cubicBezTo>
                <a:cubicBezTo>
                  <a:pt x="1439068" y="970782"/>
                  <a:pt x="1400508" y="976446"/>
                  <a:pt x="1382394" y="980069"/>
                </a:cubicBezTo>
                <a:cubicBezTo>
                  <a:pt x="1376044" y="989594"/>
                  <a:pt x="1367993" y="998183"/>
                  <a:pt x="1363344" y="1008644"/>
                </a:cubicBezTo>
                <a:cubicBezTo>
                  <a:pt x="1345809" y="1048097"/>
                  <a:pt x="1360999" y="1073055"/>
                  <a:pt x="1315719" y="1075319"/>
                </a:cubicBezTo>
                <a:cubicBezTo>
                  <a:pt x="1198348" y="1081188"/>
                  <a:pt x="1080769" y="1081669"/>
                  <a:pt x="963294" y="1084844"/>
                </a:cubicBezTo>
                <a:cubicBezTo>
                  <a:pt x="881402" y="1139439"/>
                  <a:pt x="985014" y="1073984"/>
                  <a:pt x="906144" y="1113419"/>
                </a:cubicBezTo>
                <a:cubicBezTo>
                  <a:pt x="832286" y="1150348"/>
                  <a:pt x="920818" y="1118053"/>
                  <a:pt x="848994" y="1141994"/>
                </a:cubicBezTo>
                <a:cubicBezTo>
                  <a:pt x="826769" y="1138819"/>
                  <a:pt x="801260" y="1144522"/>
                  <a:pt x="782319" y="1132469"/>
                </a:cubicBezTo>
                <a:cubicBezTo>
                  <a:pt x="761180" y="1119017"/>
                  <a:pt x="751613" y="1061407"/>
                  <a:pt x="715644" y="1056269"/>
                </a:cubicBezTo>
                <a:cubicBezTo>
                  <a:pt x="658981" y="1048174"/>
                  <a:pt x="601344" y="1049919"/>
                  <a:pt x="544194" y="1046744"/>
                </a:cubicBezTo>
                <a:cubicBezTo>
                  <a:pt x="480333" y="950952"/>
                  <a:pt x="502997" y="973031"/>
                  <a:pt x="277494" y="922919"/>
                </a:cubicBezTo>
                <a:cubicBezTo>
                  <a:pt x="264715" y="920079"/>
                  <a:pt x="276147" y="950797"/>
                  <a:pt x="267969" y="961019"/>
                </a:cubicBezTo>
                <a:cubicBezTo>
                  <a:pt x="261697" y="968859"/>
                  <a:pt x="248919" y="967369"/>
                  <a:pt x="239394" y="970544"/>
                </a:cubicBezTo>
                <a:cubicBezTo>
                  <a:pt x="210819" y="967369"/>
                  <a:pt x="178983" y="974650"/>
                  <a:pt x="153669" y="961019"/>
                </a:cubicBezTo>
                <a:cubicBezTo>
                  <a:pt x="133510" y="950164"/>
                  <a:pt x="134619" y="916569"/>
                  <a:pt x="115569" y="903869"/>
                </a:cubicBezTo>
                <a:lnTo>
                  <a:pt x="86994" y="884819"/>
                </a:lnTo>
                <a:cubicBezTo>
                  <a:pt x="42544" y="818144"/>
                  <a:pt x="67944" y="840369"/>
                  <a:pt x="20319" y="808619"/>
                </a:cubicBezTo>
                <a:cubicBezTo>
                  <a:pt x="0" y="747663"/>
                  <a:pt x="553" y="761640"/>
                  <a:pt x="20319" y="656219"/>
                </a:cubicBezTo>
                <a:cubicBezTo>
                  <a:pt x="22429" y="644967"/>
                  <a:pt x="34249" y="637883"/>
                  <a:pt x="39369" y="627644"/>
                </a:cubicBezTo>
                <a:cubicBezTo>
                  <a:pt x="78804" y="548774"/>
                  <a:pt x="13349" y="652386"/>
                  <a:pt x="67944" y="570494"/>
                </a:cubicBezTo>
                <a:cubicBezTo>
                  <a:pt x="64769" y="529219"/>
                  <a:pt x="62991" y="487813"/>
                  <a:pt x="58419" y="446669"/>
                </a:cubicBezTo>
                <a:cubicBezTo>
                  <a:pt x="56001" y="424903"/>
                  <a:pt x="44998" y="383461"/>
                  <a:pt x="39369" y="360944"/>
                </a:cubicBezTo>
                <a:cubicBezTo>
                  <a:pt x="40243" y="346963"/>
                  <a:pt x="34628" y="227550"/>
                  <a:pt x="58419" y="179969"/>
                </a:cubicBezTo>
                <a:cubicBezTo>
                  <a:pt x="63539" y="169730"/>
                  <a:pt x="69374" y="159489"/>
                  <a:pt x="77469" y="151394"/>
                </a:cubicBezTo>
                <a:cubicBezTo>
                  <a:pt x="85564" y="143299"/>
                  <a:pt x="97105" y="139495"/>
                  <a:pt x="106044" y="132344"/>
                </a:cubicBezTo>
                <a:cubicBezTo>
                  <a:pt x="113056" y="126734"/>
                  <a:pt x="82232" y="146631"/>
                  <a:pt x="86994" y="14186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Freeform 50"/>
          <p:cNvSpPr/>
          <p:nvPr/>
        </p:nvSpPr>
        <p:spPr>
          <a:xfrm>
            <a:off x="1301274" y="4398919"/>
            <a:ext cx="2755900" cy="2119000"/>
          </a:xfrm>
          <a:custGeom>
            <a:avLst/>
            <a:gdLst>
              <a:gd name="connsiteX0" fmla="*/ 90845 w 1876783"/>
              <a:gd name="connsiteY0" fmla="*/ 163149 h 1353774"/>
              <a:gd name="connsiteX1" fmla="*/ 95608 w 1876783"/>
              <a:gd name="connsiteY1" fmla="*/ 105999 h 1353774"/>
              <a:gd name="connsiteX2" fmla="*/ 233720 w 1876783"/>
              <a:gd name="connsiteY2" fmla="*/ 72661 h 1353774"/>
              <a:gd name="connsiteX3" fmla="*/ 262295 w 1876783"/>
              <a:gd name="connsiteY3" fmla="*/ 53611 h 1353774"/>
              <a:gd name="connsiteX4" fmla="*/ 386120 w 1876783"/>
              <a:gd name="connsiteY4" fmla="*/ 39324 h 1353774"/>
              <a:gd name="connsiteX5" fmla="*/ 462320 w 1876783"/>
              <a:gd name="connsiteY5" fmla="*/ 29799 h 1353774"/>
              <a:gd name="connsiteX6" fmla="*/ 490895 w 1876783"/>
              <a:gd name="connsiteY6" fmla="*/ 15511 h 1353774"/>
              <a:gd name="connsiteX7" fmla="*/ 505183 w 1876783"/>
              <a:gd name="connsiteY7" fmla="*/ 10749 h 1353774"/>
              <a:gd name="connsiteX8" fmla="*/ 519470 w 1876783"/>
              <a:gd name="connsiteY8" fmla="*/ 1224 h 1353774"/>
              <a:gd name="connsiteX9" fmla="*/ 567095 w 1876783"/>
              <a:gd name="connsiteY9" fmla="*/ 5986 h 1353774"/>
              <a:gd name="connsiteX10" fmla="*/ 609958 w 1876783"/>
              <a:gd name="connsiteY10" fmla="*/ 29799 h 1353774"/>
              <a:gd name="connsiteX11" fmla="*/ 662345 w 1876783"/>
              <a:gd name="connsiteY11" fmla="*/ 34561 h 1353774"/>
              <a:gd name="connsiteX12" fmla="*/ 748070 w 1876783"/>
              <a:gd name="connsiteY12" fmla="*/ 44086 h 1353774"/>
              <a:gd name="connsiteX13" fmla="*/ 762358 w 1876783"/>
              <a:gd name="connsiteY13" fmla="*/ 48849 h 1353774"/>
              <a:gd name="connsiteX14" fmla="*/ 795695 w 1876783"/>
              <a:gd name="connsiteY14" fmla="*/ 53611 h 1353774"/>
              <a:gd name="connsiteX15" fmla="*/ 843320 w 1876783"/>
              <a:gd name="connsiteY15" fmla="*/ 48849 h 1353774"/>
              <a:gd name="connsiteX16" fmla="*/ 886183 w 1876783"/>
              <a:gd name="connsiteY16" fmla="*/ 29799 h 1353774"/>
              <a:gd name="connsiteX17" fmla="*/ 957620 w 1876783"/>
              <a:gd name="connsiteY17" fmla="*/ 25036 h 1353774"/>
              <a:gd name="connsiteX18" fmla="*/ 986195 w 1876783"/>
              <a:gd name="connsiteY18" fmla="*/ 15511 h 1353774"/>
              <a:gd name="connsiteX19" fmla="*/ 1014770 w 1876783"/>
              <a:gd name="connsiteY19" fmla="*/ 1224 h 1353774"/>
              <a:gd name="connsiteX20" fmla="*/ 1067158 w 1876783"/>
              <a:gd name="connsiteY20" fmla="*/ 5986 h 1353774"/>
              <a:gd name="connsiteX21" fmla="*/ 1081445 w 1876783"/>
              <a:gd name="connsiteY21" fmla="*/ 10749 h 1353774"/>
              <a:gd name="connsiteX22" fmla="*/ 1181458 w 1876783"/>
              <a:gd name="connsiteY22" fmla="*/ 5986 h 1353774"/>
              <a:gd name="connsiteX23" fmla="*/ 1248133 w 1876783"/>
              <a:gd name="connsiteY23" fmla="*/ 10749 h 1353774"/>
              <a:gd name="connsiteX24" fmla="*/ 1276708 w 1876783"/>
              <a:gd name="connsiteY24" fmla="*/ 20274 h 1353774"/>
              <a:gd name="connsiteX25" fmla="*/ 1371958 w 1876783"/>
              <a:gd name="connsiteY25" fmla="*/ 15511 h 1353774"/>
              <a:gd name="connsiteX26" fmla="*/ 1386245 w 1876783"/>
              <a:gd name="connsiteY26" fmla="*/ 10749 h 1353774"/>
              <a:gd name="connsiteX27" fmla="*/ 1433870 w 1876783"/>
              <a:gd name="connsiteY27" fmla="*/ 15511 h 1353774"/>
              <a:gd name="connsiteX28" fmla="*/ 1476733 w 1876783"/>
              <a:gd name="connsiteY28" fmla="*/ 39324 h 1353774"/>
              <a:gd name="connsiteX29" fmla="*/ 1510070 w 1876783"/>
              <a:gd name="connsiteY29" fmla="*/ 77424 h 1353774"/>
              <a:gd name="connsiteX30" fmla="*/ 1614845 w 1876783"/>
              <a:gd name="connsiteY30" fmla="*/ 77424 h 1353774"/>
              <a:gd name="connsiteX31" fmla="*/ 1624370 w 1876783"/>
              <a:gd name="connsiteY31" fmla="*/ 91711 h 1353774"/>
              <a:gd name="connsiteX32" fmla="*/ 1638658 w 1876783"/>
              <a:gd name="connsiteY32" fmla="*/ 101236 h 1353774"/>
              <a:gd name="connsiteX33" fmla="*/ 1652945 w 1876783"/>
              <a:gd name="connsiteY33" fmla="*/ 115524 h 1353774"/>
              <a:gd name="connsiteX34" fmla="*/ 1667233 w 1876783"/>
              <a:gd name="connsiteY34" fmla="*/ 158386 h 1353774"/>
              <a:gd name="connsiteX35" fmla="*/ 1681520 w 1876783"/>
              <a:gd name="connsiteY35" fmla="*/ 167911 h 1353774"/>
              <a:gd name="connsiteX36" fmla="*/ 1700570 w 1876783"/>
              <a:gd name="connsiteY36" fmla="*/ 163149 h 1353774"/>
              <a:gd name="connsiteX37" fmla="*/ 1705333 w 1876783"/>
              <a:gd name="connsiteY37" fmla="*/ 177436 h 1353774"/>
              <a:gd name="connsiteX38" fmla="*/ 1710095 w 1876783"/>
              <a:gd name="connsiteY38" fmla="*/ 363174 h 1353774"/>
              <a:gd name="connsiteX39" fmla="*/ 1724383 w 1876783"/>
              <a:gd name="connsiteY39" fmla="*/ 377461 h 1353774"/>
              <a:gd name="connsiteX40" fmla="*/ 1743433 w 1876783"/>
              <a:gd name="connsiteY40" fmla="*/ 406036 h 1353774"/>
              <a:gd name="connsiteX41" fmla="*/ 1752958 w 1876783"/>
              <a:gd name="connsiteY41" fmla="*/ 448899 h 1353774"/>
              <a:gd name="connsiteX42" fmla="*/ 1762483 w 1876783"/>
              <a:gd name="connsiteY42" fmla="*/ 477474 h 1353774"/>
              <a:gd name="connsiteX43" fmla="*/ 1776770 w 1876783"/>
              <a:gd name="connsiteY43" fmla="*/ 491761 h 1353774"/>
              <a:gd name="connsiteX44" fmla="*/ 1795820 w 1876783"/>
              <a:gd name="connsiteY44" fmla="*/ 520336 h 1353774"/>
              <a:gd name="connsiteX45" fmla="*/ 1800583 w 1876783"/>
              <a:gd name="connsiteY45" fmla="*/ 606061 h 1353774"/>
              <a:gd name="connsiteX46" fmla="*/ 1805345 w 1876783"/>
              <a:gd name="connsiteY46" fmla="*/ 853711 h 1353774"/>
              <a:gd name="connsiteX47" fmla="*/ 1876783 w 1876783"/>
              <a:gd name="connsiteY47" fmla="*/ 872761 h 1353774"/>
              <a:gd name="connsiteX48" fmla="*/ 1872020 w 1876783"/>
              <a:gd name="connsiteY48" fmla="*/ 963249 h 1353774"/>
              <a:gd name="connsiteX49" fmla="*/ 1852970 w 1876783"/>
              <a:gd name="connsiteY49" fmla="*/ 991824 h 1353774"/>
              <a:gd name="connsiteX50" fmla="*/ 1824395 w 1876783"/>
              <a:gd name="connsiteY50" fmla="*/ 1010874 h 1353774"/>
              <a:gd name="connsiteX51" fmla="*/ 1795820 w 1876783"/>
              <a:gd name="connsiteY51" fmla="*/ 1034686 h 1353774"/>
              <a:gd name="connsiteX52" fmla="*/ 1786295 w 1876783"/>
              <a:gd name="connsiteY52" fmla="*/ 1048974 h 1353774"/>
              <a:gd name="connsiteX53" fmla="*/ 1800583 w 1876783"/>
              <a:gd name="connsiteY53" fmla="*/ 1058499 h 1353774"/>
              <a:gd name="connsiteX54" fmla="*/ 1824395 w 1876783"/>
              <a:gd name="connsiteY54" fmla="*/ 1082311 h 1353774"/>
              <a:gd name="connsiteX55" fmla="*/ 1824395 w 1876783"/>
              <a:gd name="connsiteY55" fmla="*/ 1182324 h 1353774"/>
              <a:gd name="connsiteX56" fmla="*/ 1805345 w 1876783"/>
              <a:gd name="connsiteY56" fmla="*/ 1196611 h 1353774"/>
              <a:gd name="connsiteX57" fmla="*/ 1776770 w 1876783"/>
              <a:gd name="connsiteY57" fmla="*/ 1220424 h 1353774"/>
              <a:gd name="connsiteX58" fmla="*/ 1757720 w 1876783"/>
              <a:gd name="connsiteY58" fmla="*/ 1225186 h 1353774"/>
              <a:gd name="connsiteX59" fmla="*/ 1743433 w 1876783"/>
              <a:gd name="connsiteY59" fmla="*/ 1234711 h 1353774"/>
              <a:gd name="connsiteX60" fmla="*/ 1729145 w 1876783"/>
              <a:gd name="connsiteY60" fmla="*/ 1239474 h 1353774"/>
              <a:gd name="connsiteX61" fmla="*/ 1719620 w 1876783"/>
              <a:gd name="connsiteY61" fmla="*/ 1253761 h 1353774"/>
              <a:gd name="connsiteX62" fmla="*/ 1714858 w 1876783"/>
              <a:gd name="connsiteY62" fmla="*/ 1268049 h 1353774"/>
              <a:gd name="connsiteX63" fmla="*/ 1700570 w 1876783"/>
              <a:gd name="connsiteY63" fmla="*/ 1306149 h 1353774"/>
              <a:gd name="connsiteX64" fmla="*/ 1681520 w 1876783"/>
              <a:gd name="connsiteY64" fmla="*/ 1320436 h 1353774"/>
              <a:gd name="connsiteX65" fmla="*/ 1652945 w 1876783"/>
              <a:gd name="connsiteY65" fmla="*/ 1329961 h 1353774"/>
              <a:gd name="connsiteX66" fmla="*/ 1571983 w 1876783"/>
              <a:gd name="connsiteY66" fmla="*/ 1325199 h 1353774"/>
              <a:gd name="connsiteX67" fmla="*/ 1557695 w 1876783"/>
              <a:gd name="connsiteY67" fmla="*/ 1310911 h 1353774"/>
              <a:gd name="connsiteX68" fmla="*/ 1543408 w 1876783"/>
              <a:gd name="connsiteY68" fmla="*/ 1306149 h 1353774"/>
              <a:gd name="connsiteX69" fmla="*/ 1529120 w 1876783"/>
              <a:gd name="connsiteY69" fmla="*/ 1296624 h 1353774"/>
              <a:gd name="connsiteX70" fmla="*/ 1386245 w 1876783"/>
              <a:gd name="connsiteY70" fmla="*/ 1306149 h 1353774"/>
              <a:gd name="connsiteX71" fmla="*/ 1352908 w 1876783"/>
              <a:gd name="connsiteY71" fmla="*/ 1315674 h 1353774"/>
              <a:gd name="connsiteX72" fmla="*/ 1338620 w 1876783"/>
              <a:gd name="connsiteY72" fmla="*/ 1325199 h 1353774"/>
              <a:gd name="connsiteX73" fmla="*/ 1305283 w 1876783"/>
              <a:gd name="connsiteY73" fmla="*/ 1334724 h 1353774"/>
              <a:gd name="connsiteX74" fmla="*/ 1276708 w 1876783"/>
              <a:gd name="connsiteY74" fmla="*/ 1344249 h 1353774"/>
              <a:gd name="connsiteX75" fmla="*/ 1181458 w 1876783"/>
              <a:gd name="connsiteY75" fmla="*/ 1339486 h 1353774"/>
              <a:gd name="connsiteX76" fmla="*/ 1157645 w 1876783"/>
              <a:gd name="connsiteY76" fmla="*/ 1329961 h 1353774"/>
              <a:gd name="connsiteX77" fmla="*/ 1133833 w 1876783"/>
              <a:gd name="connsiteY77" fmla="*/ 1325199 h 1353774"/>
              <a:gd name="connsiteX78" fmla="*/ 1114783 w 1876783"/>
              <a:gd name="connsiteY78" fmla="*/ 1320436 h 1353774"/>
              <a:gd name="connsiteX79" fmla="*/ 1081445 w 1876783"/>
              <a:gd name="connsiteY79" fmla="*/ 1306149 h 1353774"/>
              <a:gd name="connsiteX80" fmla="*/ 1067158 w 1876783"/>
              <a:gd name="connsiteY80" fmla="*/ 1296624 h 1353774"/>
              <a:gd name="connsiteX81" fmla="*/ 990958 w 1876783"/>
              <a:gd name="connsiteY81" fmla="*/ 1287099 h 1353774"/>
              <a:gd name="connsiteX82" fmla="*/ 976670 w 1876783"/>
              <a:gd name="connsiteY82" fmla="*/ 1301386 h 1353774"/>
              <a:gd name="connsiteX83" fmla="*/ 962383 w 1876783"/>
              <a:gd name="connsiteY83" fmla="*/ 1310911 h 1353774"/>
              <a:gd name="connsiteX84" fmla="*/ 948095 w 1876783"/>
              <a:gd name="connsiteY84" fmla="*/ 1315674 h 1353774"/>
              <a:gd name="connsiteX85" fmla="*/ 914758 w 1876783"/>
              <a:gd name="connsiteY85" fmla="*/ 1329961 h 1353774"/>
              <a:gd name="connsiteX86" fmla="*/ 829033 w 1876783"/>
              <a:gd name="connsiteY86" fmla="*/ 1306149 h 1353774"/>
              <a:gd name="connsiteX87" fmla="*/ 814745 w 1876783"/>
              <a:gd name="connsiteY87" fmla="*/ 1291861 h 1353774"/>
              <a:gd name="connsiteX88" fmla="*/ 786170 w 1876783"/>
              <a:gd name="connsiteY88" fmla="*/ 1282336 h 1353774"/>
              <a:gd name="connsiteX89" fmla="*/ 738545 w 1876783"/>
              <a:gd name="connsiteY89" fmla="*/ 1287099 h 1353774"/>
              <a:gd name="connsiteX90" fmla="*/ 724258 w 1876783"/>
              <a:gd name="connsiteY90" fmla="*/ 1296624 h 1353774"/>
              <a:gd name="connsiteX91" fmla="*/ 695683 w 1876783"/>
              <a:gd name="connsiteY91" fmla="*/ 1325199 h 1353774"/>
              <a:gd name="connsiteX92" fmla="*/ 667108 w 1876783"/>
              <a:gd name="connsiteY92" fmla="*/ 1349011 h 1353774"/>
              <a:gd name="connsiteX93" fmla="*/ 652820 w 1876783"/>
              <a:gd name="connsiteY93" fmla="*/ 1353774 h 1353774"/>
              <a:gd name="connsiteX94" fmla="*/ 586145 w 1876783"/>
              <a:gd name="connsiteY94" fmla="*/ 1349011 h 1353774"/>
              <a:gd name="connsiteX95" fmla="*/ 571858 w 1876783"/>
              <a:gd name="connsiteY95" fmla="*/ 1344249 h 1353774"/>
              <a:gd name="connsiteX96" fmla="*/ 514708 w 1876783"/>
              <a:gd name="connsiteY96" fmla="*/ 1306149 h 1353774"/>
              <a:gd name="connsiteX97" fmla="*/ 324208 w 1876783"/>
              <a:gd name="connsiteY97" fmla="*/ 1301386 h 1353774"/>
              <a:gd name="connsiteX98" fmla="*/ 290870 w 1876783"/>
              <a:gd name="connsiteY98" fmla="*/ 1277574 h 1353774"/>
              <a:gd name="connsiteX99" fmla="*/ 262295 w 1876783"/>
              <a:gd name="connsiteY99" fmla="*/ 1253761 h 1353774"/>
              <a:gd name="connsiteX100" fmla="*/ 233720 w 1876783"/>
              <a:gd name="connsiteY100" fmla="*/ 1234711 h 1353774"/>
              <a:gd name="connsiteX101" fmla="*/ 219433 w 1876783"/>
              <a:gd name="connsiteY101" fmla="*/ 1215661 h 1353774"/>
              <a:gd name="connsiteX102" fmla="*/ 200383 w 1876783"/>
              <a:gd name="connsiteY102" fmla="*/ 1187086 h 1353774"/>
              <a:gd name="connsiteX103" fmla="*/ 186095 w 1876783"/>
              <a:gd name="connsiteY103" fmla="*/ 1182324 h 1353774"/>
              <a:gd name="connsiteX104" fmla="*/ 86083 w 1876783"/>
              <a:gd name="connsiteY104" fmla="*/ 1182324 h 1353774"/>
              <a:gd name="connsiteX105" fmla="*/ 71795 w 1876783"/>
              <a:gd name="connsiteY105" fmla="*/ 1153749 h 1353774"/>
              <a:gd name="connsiteX106" fmla="*/ 76558 w 1876783"/>
              <a:gd name="connsiteY106" fmla="*/ 1044211 h 1353774"/>
              <a:gd name="connsiteX107" fmla="*/ 90845 w 1876783"/>
              <a:gd name="connsiteY107" fmla="*/ 991824 h 1353774"/>
              <a:gd name="connsiteX108" fmla="*/ 95608 w 1876783"/>
              <a:gd name="connsiteY108" fmla="*/ 977536 h 1353774"/>
              <a:gd name="connsiteX109" fmla="*/ 90845 w 1876783"/>
              <a:gd name="connsiteY109" fmla="*/ 872761 h 1353774"/>
              <a:gd name="connsiteX110" fmla="*/ 76558 w 1876783"/>
              <a:gd name="connsiteY110" fmla="*/ 848949 h 1353774"/>
              <a:gd name="connsiteX111" fmla="*/ 47983 w 1876783"/>
              <a:gd name="connsiteY111" fmla="*/ 810849 h 1353774"/>
              <a:gd name="connsiteX112" fmla="*/ 38458 w 1876783"/>
              <a:gd name="connsiteY112" fmla="*/ 796561 h 1353774"/>
              <a:gd name="connsiteX113" fmla="*/ 24170 w 1876783"/>
              <a:gd name="connsiteY113" fmla="*/ 787036 h 1353774"/>
              <a:gd name="connsiteX114" fmla="*/ 14645 w 1876783"/>
              <a:gd name="connsiteY114" fmla="*/ 758461 h 1353774"/>
              <a:gd name="connsiteX115" fmla="*/ 5120 w 1876783"/>
              <a:gd name="connsiteY115" fmla="*/ 715599 h 1353774"/>
              <a:gd name="connsiteX116" fmla="*/ 358 w 1876783"/>
              <a:gd name="connsiteY116" fmla="*/ 696549 h 1353774"/>
              <a:gd name="connsiteX117" fmla="*/ 5120 w 1876783"/>
              <a:gd name="connsiteY117" fmla="*/ 610824 h 1353774"/>
              <a:gd name="connsiteX118" fmla="*/ 33695 w 1876783"/>
              <a:gd name="connsiteY118" fmla="*/ 577486 h 1353774"/>
              <a:gd name="connsiteX119" fmla="*/ 43220 w 1876783"/>
              <a:gd name="connsiteY119" fmla="*/ 563199 h 1353774"/>
              <a:gd name="connsiteX120" fmla="*/ 57508 w 1876783"/>
              <a:gd name="connsiteY120" fmla="*/ 548911 h 1353774"/>
              <a:gd name="connsiteX121" fmla="*/ 76558 w 1876783"/>
              <a:gd name="connsiteY121" fmla="*/ 520336 h 1353774"/>
              <a:gd name="connsiteX122" fmla="*/ 86083 w 1876783"/>
              <a:gd name="connsiteY122" fmla="*/ 506049 h 1353774"/>
              <a:gd name="connsiteX123" fmla="*/ 100370 w 1876783"/>
              <a:gd name="connsiteY123" fmla="*/ 496524 h 1353774"/>
              <a:gd name="connsiteX124" fmla="*/ 124183 w 1876783"/>
              <a:gd name="connsiteY124" fmla="*/ 453661 h 1353774"/>
              <a:gd name="connsiteX125" fmla="*/ 133708 w 1876783"/>
              <a:gd name="connsiteY125" fmla="*/ 439374 h 1353774"/>
              <a:gd name="connsiteX126" fmla="*/ 138470 w 1876783"/>
              <a:gd name="connsiteY126" fmla="*/ 420324 h 1353774"/>
              <a:gd name="connsiteX127" fmla="*/ 152758 w 1876783"/>
              <a:gd name="connsiteY127" fmla="*/ 386986 h 1353774"/>
              <a:gd name="connsiteX128" fmla="*/ 138470 w 1876783"/>
              <a:gd name="connsiteY128" fmla="*/ 282211 h 1353774"/>
              <a:gd name="connsiteX129" fmla="*/ 124183 w 1876783"/>
              <a:gd name="connsiteY129" fmla="*/ 263161 h 1353774"/>
              <a:gd name="connsiteX130" fmla="*/ 119420 w 1876783"/>
              <a:gd name="connsiteY130" fmla="*/ 248874 h 1353774"/>
              <a:gd name="connsiteX131" fmla="*/ 109895 w 1876783"/>
              <a:gd name="connsiteY131" fmla="*/ 234586 h 1353774"/>
              <a:gd name="connsiteX132" fmla="*/ 100370 w 1876783"/>
              <a:gd name="connsiteY132" fmla="*/ 206011 h 1353774"/>
              <a:gd name="connsiteX133" fmla="*/ 95608 w 1876783"/>
              <a:gd name="connsiteY133" fmla="*/ 177436 h 1353774"/>
              <a:gd name="connsiteX134" fmla="*/ 90845 w 1876783"/>
              <a:gd name="connsiteY134" fmla="*/ 163149 h 13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876783" h="1353774">
                <a:moveTo>
                  <a:pt x="90845" y="163149"/>
                </a:moveTo>
                <a:cubicBezTo>
                  <a:pt x="90845" y="151243"/>
                  <a:pt x="90492" y="124418"/>
                  <a:pt x="95608" y="105999"/>
                </a:cubicBezTo>
                <a:cubicBezTo>
                  <a:pt x="112457" y="45345"/>
                  <a:pt x="187301" y="74518"/>
                  <a:pt x="233720" y="72661"/>
                </a:cubicBezTo>
                <a:cubicBezTo>
                  <a:pt x="243245" y="66311"/>
                  <a:pt x="251435" y="57231"/>
                  <a:pt x="262295" y="53611"/>
                </a:cubicBezTo>
                <a:cubicBezTo>
                  <a:pt x="321028" y="34033"/>
                  <a:pt x="280842" y="44587"/>
                  <a:pt x="386120" y="39324"/>
                </a:cubicBezTo>
                <a:cubicBezTo>
                  <a:pt x="423790" y="26767"/>
                  <a:pt x="379959" y="40094"/>
                  <a:pt x="462320" y="29799"/>
                </a:cubicBezTo>
                <a:cubicBezTo>
                  <a:pt x="478282" y="27804"/>
                  <a:pt x="476713" y="22602"/>
                  <a:pt x="490895" y="15511"/>
                </a:cubicBezTo>
                <a:cubicBezTo>
                  <a:pt x="495385" y="13266"/>
                  <a:pt x="500420" y="12336"/>
                  <a:pt x="505183" y="10749"/>
                </a:cubicBezTo>
                <a:cubicBezTo>
                  <a:pt x="509945" y="7574"/>
                  <a:pt x="513763" y="1663"/>
                  <a:pt x="519470" y="1224"/>
                </a:cubicBezTo>
                <a:cubicBezTo>
                  <a:pt x="535377" y="0"/>
                  <a:pt x="551867" y="1227"/>
                  <a:pt x="567095" y="5986"/>
                </a:cubicBezTo>
                <a:cubicBezTo>
                  <a:pt x="603832" y="17466"/>
                  <a:pt x="583062" y="25957"/>
                  <a:pt x="609958" y="29799"/>
                </a:cubicBezTo>
                <a:cubicBezTo>
                  <a:pt x="627316" y="32279"/>
                  <a:pt x="644883" y="32974"/>
                  <a:pt x="662345" y="34561"/>
                </a:cubicBezTo>
                <a:cubicBezTo>
                  <a:pt x="702490" y="47944"/>
                  <a:pt x="656334" y="33893"/>
                  <a:pt x="748070" y="44086"/>
                </a:cubicBezTo>
                <a:cubicBezTo>
                  <a:pt x="753060" y="44640"/>
                  <a:pt x="757435" y="47864"/>
                  <a:pt x="762358" y="48849"/>
                </a:cubicBezTo>
                <a:cubicBezTo>
                  <a:pt x="773365" y="51050"/>
                  <a:pt x="784583" y="52024"/>
                  <a:pt x="795695" y="53611"/>
                </a:cubicBezTo>
                <a:cubicBezTo>
                  <a:pt x="811570" y="52024"/>
                  <a:pt x="827774" y="52436"/>
                  <a:pt x="843320" y="48849"/>
                </a:cubicBezTo>
                <a:cubicBezTo>
                  <a:pt x="894604" y="37015"/>
                  <a:pt x="801937" y="35416"/>
                  <a:pt x="886183" y="29799"/>
                </a:cubicBezTo>
                <a:lnTo>
                  <a:pt x="957620" y="25036"/>
                </a:lnTo>
                <a:cubicBezTo>
                  <a:pt x="967145" y="21861"/>
                  <a:pt x="977841" y="21080"/>
                  <a:pt x="986195" y="15511"/>
                </a:cubicBezTo>
                <a:cubicBezTo>
                  <a:pt x="1004660" y="3202"/>
                  <a:pt x="995053" y="7796"/>
                  <a:pt x="1014770" y="1224"/>
                </a:cubicBezTo>
                <a:cubicBezTo>
                  <a:pt x="1032233" y="2811"/>
                  <a:pt x="1049800" y="3506"/>
                  <a:pt x="1067158" y="5986"/>
                </a:cubicBezTo>
                <a:cubicBezTo>
                  <a:pt x="1072128" y="6696"/>
                  <a:pt x="1076425" y="10749"/>
                  <a:pt x="1081445" y="10749"/>
                </a:cubicBezTo>
                <a:cubicBezTo>
                  <a:pt x="1114820" y="10749"/>
                  <a:pt x="1148120" y="7574"/>
                  <a:pt x="1181458" y="5986"/>
                </a:cubicBezTo>
                <a:cubicBezTo>
                  <a:pt x="1203683" y="7574"/>
                  <a:pt x="1226098" y="7444"/>
                  <a:pt x="1248133" y="10749"/>
                </a:cubicBezTo>
                <a:cubicBezTo>
                  <a:pt x="1258062" y="12238"/>
                  <a:pt x="1276708" y="20274"/>
                  <a:pt x="1276708" y="20274"/>
                </a:cubicBezTo>
                <a:cubicBezTo>
                  <a:pt x="1308458" y="18686"/>
                  <a:pt x="1340288" y="18265"/>
                  <a:pt x="1371958" y="15511"/>
                </a:cubicBezTo>
                <a:cubicBezTo>
                  <a:pt x="1376959" y="15076"/>
                  <a:pt x="1381225" y="10749"/>
                  <a:pt x="1386245" y="10749"/>
                </a:cubicBezTo>
                <a:cubicBezTo>
                  <a:pt x="1402199" y="10749"/>
                  <a:pt x="1417995" y="13924"/>
                  <a:pt x="1433870" y="15511"/>
                </a:cubicBezTo>
                <a:cubicBezTo>
                  <a:pt x="1466622" y="37346"/>
                  <a:pt x="1451585" y="30941"/>
                  <a:pt x="1476733" y="39324"/>
                </a:cubicBezTo>
                <a:cubicBezTo>
                  <a:pt x="1498958" y="72661"/>
                  <a:pt x="1486258" y="61549"/>
                  <a:pt x="1510070" y="77424"/>
                </a:cubicBezTo>
                <a:cubicBezTo>
                  <a:pt x="1541934" y="74527"/>
                  <a:pt x="1582981" y="67620"/>
                  <a:pt x="1614845" y="77424"/>
                </a:cubicBezTo>
                <a:cubicBezTo>
                  <a:pt x="1620316" y="79107"/>
                  <a:pt x="1620323" y="87664"/>
                  <a:pt x="1624370" y="91711"/>
                </a:cubicBezTo>
                <a:cubicBezTo>
                  <a:pt x="1628418" y="95758"/>
                  <a:pt x="1634261" y="97572"/>
                  <a:pt x="1638658" y="101236"/>
                </a:cubicBezTo>
                <a:cubicBezTo>
                  <a:pt x="1643832" y="105548"/>
                  <a:pt x="1648183" y="110761"/>
                  <a:pt x="1652945" y="115524"/>
                </a:cubicBezTo>
                <a:lnTo>
                  <a:pt x="1667233" y="158386"/>
                </a:lnTo>
                <a:cubicBezTo>
                  <a:pt x="1669043" y="163816"/>
                  <a:pt x="1676758" y="164736"/>
                  <a:pt x="1681520" y="167911"/>
                </a:cubicBezTo>
                <a:cubicBezTo>
                  <a:pt x="1687870" y="166324"/>
                  <a:pt x="1694493" y="160718"/>
                  <a:pt x="1700570" y="163149"/>
                </a:cubicBezTo>
                <a:cubicBezTo>
                  <a:pt x="1705231" y="165013"/>
                  <a:pt x="1705094" y="172422"/>
                  <a:pt x="1705333" y="177436"/>
                </a:cubicBezTo>
                <a:cubicBezTo>
                  <a:pt x="1708279" y="239299"/>
                  <a:pt x="1704223" y="301520"/>
                  <a:pt x="1710095" y="363174"/>
                </a:cubicBezTo>
                <a:cubicBezTo>
                  <a:pt x="1710734" y="369879"/>
                  <a:pt x="1720248" y="372145"/>
                  <a:pt x="1724383" y="377461"/>
                </a:cubicBezTo>
                <a:cubicBezTo>
                  <a:pt x="1731411" y="386497"/>
                  <a:pt x="1743433" y="406036"/>
                  <a:pt x="1743433" y="406036"/>
                </a:cubicBezTo>
                <a:cubicBezTo>
                  <a:pt x="1746154" y="419643"/>
                  <a:pt x="1748920" y="435438"/>
                  <a:pt x="1752958" y="448899"/>
                </a:cubicBezTo>
                <a:cubicBezTo>
                  <a:pt x="1755843" y="458516"/>
                  <a:pt x="1759308" y="467949"/>
                  <a:pt x="1762483" y="477474"/>
                </a:cubicBezTo>
                <a:cubicBezTo>
                  <a:pt x="1764613" y="483863"/>
                  <a:pt x="1772635" y="486445"/>
                  <a:pt x="1776770" y="491761"/>
                </a:cubicBezTo>
                <a:cubicBezTo>
                  <a:pt x="1783798" y="500797"/>
                  <a:pt x="1795820" y="520336"/>
                  <a:pt x="1795820" y="520336"/>
                </a:cubicBezTo>
                <a:cubicBezTo>
                  <a:pt x="1797408" y="548911"/>
                  <a:pt x="1799766" y="577454"/>
                  <a:pt x="1800583" y="606061"/>
                </a:cubicBezTo>
                <a:cubicBezTo>
                  <a:pt x="1802941" y="688593"/>
                  <a:pt x="1782663" y="774323"/>
                  <a:pt x="1805345" y="853711"/>
                </a:cubicBezTo>
                <a:cubicBezTo>
                  <a:pt x="1812115" y="877408"/>
                  <a:pt x="1852970" y="866411"/>
                  <a:pt x="1876783" y="872761"/>
                </a:cubicBezTo>
                <a:cubicBezTo>
                  <a:pt x="1875195" y="902924"/>
                  <a:pt x="1874755" y="933169"/>
                  <a:pt x="1872020" y="963249"/>
                </a:cubicBezTo>
                <a:cubicBezTo>
                  <a:pt x="1870811" y="976552"/>
                  <a:pt x="1863183" y="983880"/>
                  <a:pt x="1852970" y="991824"/>
                </a:cubicBezTo>
                <a:cubicBezTo>
                  <a:pt x="1843934" y="998852"/>
                  <a:pt x="1832490" y="1002779"/>
                  <a:pt x="1824395" y="1010874"/>
                </a:cubicBezTo>
                <a:cubicBezTo>
                  <a:pt x="1806061" y="1029208"/>
                  <a:pt x="1815712" y="1021425"/>
                  <a:pt x="1795820" y="1034686"/>
                </a:cubicBezTo>
                <a:cubicBezTo>
                  <a:pt x="1792645" y="1039449"/>
                  <a:pt x="1785172" y="1043361"/>
                  <a:pt x="1786295" y="1048974"/>
                </a:cubicBezTo>
                <a:cubicBezTo>
                  <a:pt x="1787418" y="1054587"/>
                  <a:pt x="1796535" y="1054452"/>
                  <a:pt x="1800583" y="1058499"/>
                </a:cubicBezTo>
                <a:cubicBezTo>
                  <a:pt x="1832336" y="1090251"/>
                  <a:pt x="1786292" y="1056908"/>
                  <a:pt x="1824395" y="1082311"/>
                </a:cubicBezTo>
                <a:cubicBezTo>
                  <a:pt x="1829453" y="1117714"/>
                  <a:pt x="1835627" y="1144135"/>
                  <a:pt x="1824395" y="1182324"/>
                </a:cubicBezTo>
                <a:cubicBezTo>
                  <a:pt x="1822155" y="1189939"/>
                  <a:pt x="1811371" y="1191445"/>
                  <a:pt x="1805345" y="1196611"/>
                </a:cubicBezTo>
                <a:cubicBezTo>
                  <a:pt x="1793900" y="1206421"/>
                  <a:pt x="1790807" y="1214408"/>
                  <a:pt x="1776770" y="1220424"/>
                </a:cubicBezTo>
                <a:cubicBezTo>
                  <a:pt x="1770754" y="1223002"/>
                  <a:pt x="1764070" y="1223599"/>
                  <a:pt x="1757720" y="1225186"/>
                </a:cubicBezTo>
                <a:cubicBezTo>
                  <a:pt x="1752958" y="1228361"/>
                  <a:pt x="1748552" y="1232151"/>
                  <a:pt x="1743433" y="1234711"/>
                </a:cubicBezTo>
                <a:cubicBezTo>
                  <a:pt x="1738943" y="1236956"/>
                  <a:pt x="1733065" y="1236338"/>
                  <a:pt x="1729145" y="1239474"/>
                </a:cubicBezTo>
                <a:cubicBezTo>
                  <a:pt x="1724676" y="1243050"/>
                  <a:pt x="1722795" y="1248999"/>
                  <a:pt x="1719620" y="1253761"/>
                </a:cubicBezTo>
                <a:cubicBezTo>
                  <a:pt x="1718033" y="1258524"/>
                  <a:pt x="1716076" y="1263179"/>
                  <a:pt x="1714858" y="1268049"/>
                </a:cubicBezTo>
                <a:cubicBezTo>
                  <a:pt x="1710315" y="1286220"/>
                  <a:pt x="1713635" y="1293084"/>
                  <a:pt x="1700570" y="1306149"/>
                </a:cubicBezTo>
                <a:cubicBezTo>
                  <a:pt x="1694957" y="1311762"/>
                  <a:pt x="1688619" y="1316886"/>
                  <a:pt x="1681520" y="1320436"/>
                </a:cubicBezTo>
                <a:cubicBezTo>
                  <a:pt x="1672540" y="1324926"/>
                  <a:pt x="1652945" y="1329961"/>
                  <a:pt x="1652945" y="1329961"/>
                </a:cubicBezTo>
                <a:cubicBezTo>
                  <a:pt x="1625958" y="1328374"/>
                  <a:pt x="1598492" y="1330501"/>
                  <a:pt x="1571983" y="1325199"/>
                </a:cubicBezTo>
                <a:cubicBezTo>
                  <a:pt x="1565378" y="1323878"/>
                  <a:pt x="1563299" y="1314647"/>
                  <a:pt x="1557695" y="1310911"/>
                </a:cubicBezTo>
                <a:cubicBezTo>
                  <a:pt x="1553518" y="1308126"/>
                  <a:pt x="1548170" y="1307736"/>
                  <a:pt x="1543408" y="1306149"/>
                </a:cubicBezTo>
                <a:cubicBezTo>
                  <a:pt x="1538645" y="1302974"/>
                  <a:pt x="1534841" y="1296815"/>
                  <a:pt x="1529120" y="1296624"/>
                </a:cubicBezTo>
                <a:cubicBezTo>
                  <a:pt x="1354837" y="1290814"/>
                  <a:pt x="1445985" y="1289081"/>
                  <a:pt x="1386245" y="1306149"/>
                </a:cubicBezTo>
                <a:cubicBezTo>
                  <a:pt x="1379116" y="1308186"/>
                  <a:pt x="1360526" y="1311865"/>
                  <a:pt x="1352908" y="1315674"/>
                </a:cubicBezTo>
                <a:cubicBezTo>
                  <a:pt x="1347788" y="1318234"/>
                  <a:pt x="1343740" y="1322639"/>
                  <a:pt x="1338620" y="1325199"/>
                </a:cubicBezTo>
                <a:cubicBezTo>
                  <a:pt x="1330621" y="1329198"/>
                  <a:pt x="1312907" y="1332437"/>
                  <a:pt x="1305283" y="1334724"/>
                </a:cubicBezTo>
                <a:cubicBezTo>
                  <a:pt x="1295666" y="1337609"/>
                  <a:pt x="1276708" y="1344249"/>
                  <a:pt x="1276708" y="1344249"/>
                </a:cubicBezTo>
                <a:cubicBezTo>
                  <a:pt x="1244958" y="1342661"/>
                  <a:pt x="1213021" y="1343274"/>
                  <a:pt x="1181458" y="1339486"/>
                </a:cubicBezTo>
                <a:cubicBezTo>
                  <a:pt x="1172970" y="1338467"/>
                  <a:pt x="1165834" y="1332417"/>
                  <a:pt x="1157645" y="1329961"/>
                </a:cubicBezTo>
                <a:cubicBezTo>
                  <a:pt x="1149892" y="1327635"/>
                  <a:pt x="1141735" y="1326955"/>
                  <a:pt x="1133833" y="1325199"/>
                </a:cubicBezTo>
                <a:cubicBezTo>
                  <a:pt x="1127443" y="1323779"/>
                  <a:pt x="1121133" y="1322024"/>
                  <a:pt x="1114783" y="1320436"/>
                </a:cubicBezTo>
                <a:cubicBezTo>
                  <a:pt x="1078910" y="1296521"/>
                  <a:pt x="1124503" y="1324602"/>
                  <a:pt x="1081445" y="1306149"/>
                </a:cubicBezTo>
                <a:cubicBezTo>
                  <a:pt x="1076184" y="1303894"/>
                  <a:pt x="1071920" y="1299799"/>
                  <a:pt x="1067158" y="1296624"/>
                </a:cubicBezTo>
                <a:cubicBezTo>
                  <a:pt x="1047029" y="1266430"/>
                  <a:pt x="1056508" y="1271676"/>
                  <a:pt x="990958" y="1287099"/>
                </a:cubicBezTo>
                <a:cubicBezTo>
                  <a:pt x="984402" y="1288642"/>
                  <a:pt x="981844" y="1297074"/>
                  <a:pt x="976670" y="1301386"/>
                </a:cubicBezTo>
                <a:cubicBezTo>
                  <a:pt x="972273" y="1305050"/>
                  <a:pt x="967502" y="1308351"/>
                  <a:pt x="962383" y="1310911"/>
                </a:cubicBezTo>
                <a:cubicBezTo>
                  <a:pt x="957893" y="1313156"/>
                  <a:pt x="952585" y="1313429"/>
                  <a:pt x="948095" y="1315674"/>
                </a:cubicBezTo>
                <a:cubicBezTo>
                  <a:pt x="915208" y="1332118"/>
                  <a:pt x="954403" y="1320051"/>
                  <a:pt x="914758" y="1329961"/>
                </a:cubicBezTo>
                <a:cubicBezTo>
                  <a:pt x="873209" y="1326499"/>
                  <a:pt x="857339" y="1334455"/>
                  <a:pt x="829033" y="1306149"/>
                </a:cubicBezTo>
                <a:cubicBezTo>
                  <a:pt x="824270" y="1301386"/>
                  <a:pt x="820633" y="1295132"/>
                  <a:pt x="814745" y="1291861"/>
                </a:cubicBezTo>
                <a:cubicBezTo>
                  <a:pt x="805968" y="1286985"/>
                  <a:pt x="786170" y="1282336"/>
                  <a:pt x="786170" y="1282336"/>
                </a:cubicBezTo>
                <a:cubicBezTo>
                  <a:pt x="770295" y="1283924"/>
                  <a:pt x="754091" y="1283511"/>
                  <a:pt x="738545" y="1287099"/>
                </a:cubicBezTo>
                <a:cubicBezTo>
                  <a:pt x="732968" y="1288386"/>
                  <a:pt x="728536" y="1292821"/>
                  <a:pt x="724258" y="1296624"/>
                </a:cubicBezTo>
                <a:cubicBezTo>
                  <a:pt x="714190" y="1305573"/>
                  <a:pt x="705208" y="1315674"/>
                  <a:pt x="695683" y="1325199"/>
                </a:cubicBezTo>
                <a:cubicBezTo>
                  <a:pt x="685152" y="1335729"/>
                  <a:pt x="680366" y="1342382"/>
                  <a:pt x="667108" y="1349011"/>
                </a:cubicBezTo>
                <a:cubicBezTo>
                  <a:pt x="662618" y="1351256"/>
                  <a:pt x="657583" y="1352186"/>
                  <a:pt x="652820" y="1353774"/>
                </a:cubicBezTo>
                <a:cubicBezTo>
                  <a:pt x="630595" y="1352186"/>
                  <a:pt x="608274" y="1351614"/>
                  <a:pt x="586145" y="1349011"/>
                </a:cubicBezTo>
                <a:cubicBezTo>
                  <a:pt x="581159" y="1348424"/>
                  <a:pt x="575820" y="1347331"/>
                  <a:pt x="571858" y="1344249"/>
                </a:cubicBezTo>
                <a:cubicBezTo>
                  <a:pt x="548377" y="1325986"/>
                  <a:pt x="546973" y="1306956"/>
                  <a:pt x="514708" y="1306149"/>
                </a:cubicBezTo>
                <a:lnTo>
                  <a:pt x="324208" y="1301386"/>
                </a:lnTo>
                <a:cubicBezTo>
                  <a:pt x="309708" y="1291720"/>
                  <a:pt x="305635" y="1289386"/>
                  <a:pt x="290870" y="1277574"/>
                </a:cubicBezTo>
                <a:cubicBezTo>
                  <a:pt x="281188" y="1269828"/>
                  <a:pt x="272214" y="1261200"/>
                  <a:pt x="262295" y="1253761"/>
                </a:cubicBezTo>
                <a:cubicBezTo>
                  <a:pt x="253137" y="1246892"/>
                  <a:pt x="233720" y="1234711"/>
                  <a:pt x="233720" y="1234711"/>
                </a:cubicBezTo>
                <a:cubicBezTo>
                  <a:pt x="228958" y="1228361"/>
                  <a:pt x="223985" y="1222164"/>
                  <a:pt x="219433" y="1215661"/>
                </a:cubicBezTo>
                <a:cubicBezTo>
                  <a:pt x="212868" y="1206283"/>
                  <a:pt x="211243" y="1190706"/>
                  <a:pt x="200383" y="1187086"/>
                </a:cubicBezTo>
                <a:lnTo>
                  <a:pt x="186095" y="1182324"/>
                </a:lnTo>
                <a:cubicBezTo>
                  <a:pt x="154058" y="1185527"/>
                  <a:pt x="118052" y="1192161"/>
                  <a:pt x="86083" y="1182324"/>
                </a:cubicBezTo>
                <a:cubicBezTo>
                  <a:pt x="79226" y="1180214"/>
                  <a:pt x="73586" y="1159122"/>
                  <a:pt x="71795" y="1153749"/>
                </a:cubicBezTo>
                <a:cubicBezTo>
                  <a:pt x="73383" y="1117236"/>
                  <a:pt x="73954" y="1080665"/>
                  <a:pt x="76558" y="1044211"/>
                </a:cubicBezTo>
                <a:cubicBezTo>
                  <a:pt x="77782" y="1027075"/>
                  <a:pt x="85591" y="1007586"/>
                  <a:pt x="90845" y="991824"/>
                </a:cubicBezTo>
                <a:lnTo>
                  <a:pt x="95608" y="977536"/>
                </a:lnTo>
                <a:cubicBezTo>
                  <a:pt x="94020" y="942611"/>
                  <a:pt x="95969" y="907345"/>
                  <a:pt x="90845" y="872761"/>
                </a:cubicBezTo>
                <a:cubicBezTo>
                  <a:pt x="89488" y="863605"/>
                  <a:pt x="81827" y="856560"/>
                  <a:pt x="76558" y="848949"/>
                </a:cubicBezTo>
                <a:cubicBezTo>
                  <a:pt x="67522" y="835897"/>
                  <a:pt x="57508" y="823549"/>
                  <a:pt x="47983" y="810849"/>
                </a:cubicBezTo>
                <a:cubicBezTo>
                  <a:pt x="44549" y="806270"/>
                  <a:pt x="42505" y="800608"/>
                  <a:pt x="38458" y="796561"/>
                </a:cubicBezTo>
                <a:cubicBezTo>
                  <a:pt x="34411" y="792514"/>
                  <a:pt x="28933" y="790211"/>
                  <a:pt x="24170" y="787036"/>
                </a:cubicBezTo>
                <a:lnTo>
                  <a:pt x="14645" y="758461"/>
                </a:lnTo>
                <a:cubicBezTo>
                  <a:pt x="10777" y="746858"/>
                  <a:pt x="7633" y="726908"/>
                  <a:pt x="5120" y="715599"/>
                </a:cubicBezTo>
                <a:cubicBezTo>
                  <a:pt x="3700" y="709209"/>
                  <a:pt x="1945" y="702899"/>
                  <a:pt x="358" y="696549"/>
                </a:cubicBezTo>
                <a:cubicBezTo>
                  <a:pt x="1945" y="667974"/>
                  <a:pt x="0" y="638981"/>
                  <a:pt x="5120" y="610824"/>
                </a:cubicBezTo>
                <a:cubicBezTo>
                  <a:pt x="6779" y="601702"/>
                  <a:pt x="27941" y="584391"/>
                  <a:pt x="33695" y="577486"/>
                </a:cubicBezTo>
                <a:cubicBezTo>
                  <a:pt x="37359" y="573089"/>
                  <a:pt x="39556" y="567596"/>
                  <a:pt x="43220" y="563199"/>
                </a:cubicBezTo>
                <a:cubicBezTo>
                  <a:pt x="47532" y="558025"/>
                  <a:pt x="53373" y="554228"/>
                  <a:pt x="57508" y="548911"/>
                </a:cubicBezTo>
                <a:cubicBezTo>
                  <a:pt x="64536" y="539875"/>
                  <a:pt x="70208" y="529861"/>
                  <a:pt x="76558" y="520336"/>
                </a:cubicBezTo>
                <a:cubicBezTo>
                  <a:pt x="79733" y="515574"/>
                  <a:pt x="81321" y="509224"/>
                  <a:pt x="86083" y="506049"/>
                </a:cubicBezTo>
                <a:lnTo>
                  <a:pt x="100370" y="496524"/>
                </a:lnTo>
                <a:cubicBezTo>
                  <a:pt x="108753" y="471376"/>
                  <a:pt x="102348" y="486412"/>
                  <a:pt x="124183" y="453661"/>
                </a:cubicBezTo>
                <a:lnTo>
                  <a:pt x="133708" y="439374"/>
                </a:lnTo>
                <a:cubicBezTo>
                  <a:pt x="135295" y="433024"/>
                  <a:pt x="135892" y="426340"/>
                  <a:pt x="138470" y="420324"/>
                </a:cubicBezTo>
                <a:cubicBezTo>
                  <a:pt x="158206" y="374271"/>
                  <a:pt x="139082" y="441686"/>
                  <a:pt x="152758" y="386986"/>
                </a:cubicBezTo>
                <a:cubicBezTo>
                  <a:pt x="148482" y="305753"/>
                  <a:pt x="164599" y="318794"/>
                  <a:pt x="138470" y="282211"/>
                </a:cubicBezTo>
                <a:cubicBezTo>
                  <a:pt x="133857" y="275752"/>
                  <a:pt x="128945" y="269511"/>
                  <a:pt x="124183" y="263161"/>
                </a:cubicBezTo>
                <a:cubicBezTo>
                  <a:pt x="122595" y="258399"/>
                  <a:pt x="121665" y="253364"/>
                  <a:pt x="119420" y="248874"/>
                </a:cubicBezTo>
                <a:cubicBezTo>
                  <a:pt x="116860" y="243754"/>
                  <a:pt x="112220" y="239817"/>
                  <a:pt x="109895" y="234586"/>
                </a:cubicBezTo>
                <a:cubicBezTo>
                  <a:pt x="105817" y="225411"/>
                  <a:pt x="100370" y="206011"/>
                  <a:pt x="100370" y="206011"/>
                </a:cubicBezTo>
                <a:cubicBezTo>
                  <a:pt x="98783" y="196486"/>
                  <a:pt x="99926" y="186073"/>
                  <a:pt x="95608" y="177436"/>
                </a:cubicBezTo>
                <a:cubicBezTo>
                  <a:pt x="93692" y="173604"/>
                  <a:pt x="90845" y="175055"/>
                  <a:pt x="90845" y="16314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Freeform 48"/>
          <p:cNvSpPr/>
          <p:nvPr/>
        </p:nvSpPr>
        <p:spPr>
          <a:xfrm>
            <a:off x="1420424" y="3314340"/>
            <a:ext cx="2440376" cy="825861"/>
          </a:xfrm>
          <a:custGeom>
            <a:avLst/>
            <a:gdLst>
              <a:gd name="connsiteX0" fmla="*/ 38732 w 1599982"/>
              <a:gd name="connsiteY0" fmla="*/ 198881 h 454641"/>
              <a:gd name="connsiteX1" fmla="*/ 29207 w 1599982"/>
              <a:gd name="connsiteY1" fmla="*/ 184593 h 454641"/>
              <a:gd name="connsiteX2" fmla="*/ 33970 w 1599982"/>
              <a:gd name="connsiteY2" fmla="*/ 127443 h 454641"/>
              <a:gd name="connsiteX3" fmla="*/ 48257 w 1599982"/>
              <a:gd name="connsiteY3" fmla="*/ 122681 h 454641"/>
              <a:gd name="connsiteX4" fmla="*/ 143507 w 1599982"/>
              <a:gd name="connsiteY4" fmla="*/ 117918 h 454641"/>
              <a:gd name="connsiteX5" fmla="*/ 172082 w 1599982"/>
              <a:gd name="connsiteY5" fmla="*/ 108393 h 454641"/>
              <a:gd name="connsiteX6" fmla="*/ 186370 w 1599982"/>
              <a:gd name="connsiteY6" fmla="*/ 94106 h 454641"/>
              <a:gd name="connsiteX7" fmla="*/ 200657 w 1599982"/>
              <a:gd name="connsiteY7" fmla="*/ 84581 h 454641"/>
              <a:gd name="connsiteX8" fmla="*/ 276857 w 1599982"/>
              <a:gd name="connsiteY8" fmla="*/ 89343 h 454641"/>
              <a:gd name="connsiteX9" fmla="*/ 291145 w 1599982"/>
              <a:gd name="connsiteY9" fmla="*/ 94106 h 454641"/>
              <a:gd name="connsiteX10" fmla="*/ 372107 w 1599982"/>
              <a:gd name="connsiteY10" fmla="*/ 89343 h 454641"/>
              <a:gd name="connsiteX11" fmla="*/ 386395 w 1599982"/>
              <a:gd name="connsiteY11" fmla="*/ 79818 h 454641"/>
              <a:gd name="connsiteX12" fmla="*/ 400682 w 1599982"/>
              <a:gd name="connsiteY12" fmla="*/ 65531 h 454641"/>
              <a:gd name="connsiteX13" fmla="*/ 414970 w 1599982"/>
              <a:gd name="connsiteY13" fmla="*/ 60768 h 454641"/>
              <a:gd name="connsiteX14" fmla="*/ 443545 w 1599982"/>
              <a:gd name="connsiteY14" fmla="*/ 46481 h 454641"/>
              <a:gd name="connsiteX15" fmla="*/ 524507 w 1599982"/>
              <a:gd name="connsiteY15" fmla="*/ 51243 h 454641"/>
              <a:gd name="connsiteX16" fmla="*/ 553082 w 1599982"/>
              <a:gd name="connsiteY16" fmla="*/ 60768 h 454641"/>
              <a:gd name="connsiteX17" fmla="*/ 567370 w 1599982"/>
              <a:gd name="connsiteY17" fmla="*/ 65531 h 454641"/>
              <a:gd name="connsiteX18" fmla="*/ 595945 w 1599982"/>
              <a:gd name="connsiteY18" fmla="*/ 79818 h 454641"/>
              <a:gd name="connsiteX19" fmla="*/ 610232 w 1599982"/>
              <a:gd name="connsiteY19" fmla="*/ 89343 h 454641"/>
              <a:gd name="connsiteX20" fmla="*/ 700720 w 1599982"/>
              <a:gd name="connsiteY20" fmla="*/ 84581 h 454641"/>
              <a:gd name="connsiteX21" fmla="*/ 729295 w 1599982"/>
              <a:gd name="connsiteY21" fmla="*/ 75056 h 454641"/>
              <a:gd name="connsiteX22" fmla="*/ 748345 w 1599982"/>
              <a:gd name="connsiteY22" fmla="*/ 70293 h 454641"/>
              <a:gd name="connsiteX23" fmla="*/ 786445 w 1599982"/>
              <a:gd name="connsiteY23" fmla="*/ 75056 h 454641"/>
              <a:gd name="connsiteX24" fmla="*/ 819782 w 1599982"/>
              <a:gd name="connsiteY24" fmla="*/ 79818 h 454641"/>
              <a:gd name="connsiteX25" fmla="*/ 876932 w 1599982"/>
              <a:gd name="connsiteY25" fmla="*/ 75056 h 454641"/>
              <a:gd name="connsiteX26" fmla="*/ 919795 w 1599982"/>
              <a:gd name="connsiteY26" fmla="*/ 46481 h 454641"/>
              <a:gd name="connsiteX27" fmla="*/ 948370 w 1599982"/>
              <a:gd name="connsiteY27" fmla="*/ 22668 h 454641"/>
              <a:gd name="connsiteX28" fmla="*/ 991232 w 1599982"/>
              <a:gd name="connsiteY28" fmla="*/ 3618 h 454641"/>
              <a:gd name="connsiteX29" fmla="*/ 1048382 w 1599982"/>
              <a:gd name="connsiteY29" fmla="*/ 17906 h 454641"/>
              <a:gd name="connsiteX30" fmla="*/ 1053145 w 1599982"/>
              <a:gd name="connsiteY30" fmla="*/ 32193 h 454641"/>
              <a:gd name="connsiteX31" fmla="*/ 1072195 w 1599982"/>
              <a:gd name="connsiteY31" fmla="*/ 60768 h 454641"/>
              <a:gd name="connsiteX32" fmla="*/ 1081720 w 1599982"/>
              <a:gd name="connsiteY32" fmla="*/ 75056 h 454641"/>
              <a:gd name="connsiteX33" fmla="*/ 1115057 w 1599982"/>
              <a:gd name="connsiteY33" fmla="*/ 84581 h 454641"/>
              <a:gd name="connsiteX34" fmla="*/ 1286507 w 1599982"/>
              <a:gd name="connsiteY34" fmla="*/ 84581 h 454641"/>
              <a:gd name="connsiteX35" fmla="*/ 1300795 w 1599982"/>
              <a:gd name="connsiteY35" fmla="*/ 94106 h 454641"/>
              <a:gd name="connsiteX36" fmla="*/ 1305557 w 1599982"/>
              <a:gd name="connsiteY36" fmla="*/ 108393 h 454641"/>
              <a:gd name="connsiteX37" fmla="*/ 1334132 w 1599982"/>
              <a:gd name="connsiteY37" fmla="*/ 122681 h 454641"/>
              <a:gd name="connsiteX38" fmla="*/ 1362707 w 1599982"/>
              <a:gd name="connsiteY38" fmla="*/ 103631 h 454641"/>
              <a:gd name="connsiteX39" fmla="*/ 1391282 w 1599982"/>
              <a:gd name="connsiteY39" fmla="*/ 94106 h 454641"/>
              <a:gd name="connsiteX40" fmla="*/ 1457957 w 1599982"/>
              <a:gd name="connsiteY40" fmla="*/ 98868 h 454641"/>
              <a:gd name="connsiteX41" fmla="*/ 1472245 w 1599982"/>
              <a:gd name="connsiteY41" fmla="*/ 108393 h 454641"/>
              <a:gd name="connsiteX42" fmla="*/ 1515107 w 1599982"/>
              <a:gd name="connsiteY42" fmla="*/ 103631 h 454641"/>
              <a:gd name="connsiteX43" fmla="*/ 1543682 w 1599982"/>
              <a:gd name="connsiteY43" fmla="*/ 103631 h 454641"/>
              <a:gd name="connsiteX44" fmla="*/ 1548445 w 1599982"/>
              <a:gd name="connsiteY44" fmla="*/ 117918 h 454641"/>
              <a:gd name="connsiteX45" fmla="*/ 1567495 w 1599982"/>
              <a:gd name="connsiteY45" fmla="*/ 146493 h 454641"/>
              <a:gd name="connsiteX46" fmla="*/ 1577020 w 1599982"/>
              <a:gd name="connsiteY46" fmla="*/ 160781 h 454641"/>
              <a:gd name="connsiteX47" fmla="*/ 1581782 w 1599982"/>
              <a:gd name="connsiteY47" fmla="*/ 175068 h 454641"/>
              <a:gd name="connsiteX48" fmla="*/ 1596070 w 1599982"/>
              <a:gd name="connsiteY48" fmla="*/ 184593 h 454641"/>
              <a:gd name="connsiteX49" fmla="*/ 1372232 w 1599982"/>
              <a:gd name="connsiteY49" fmla="*/ 398906 h 454641"/>
              <a:gd name="connsiteX50" fmla="*/ 1300795 w 1599982"/>
              <a:gd name="connsiteY50" fmla="*/ 398906 h 454641"/>
              <a:gd name="connsiteX51" fmla="*/ 1281745 w 1599982"/>
              <a:gd name="connsiteY51" fmla="*/ 441768 h 454641"/>
              <a:gd name="connsiteX52" fmla="*/ 1234120 w 1599982"/>
              <a:gd name="connsiteY52" fmla="*/ 437006 h 454641"/>
              <a:gd name="connsiteX53" fmla="*/ 1205545 w 1599982"/>
              <a:gd name="connsiteY53" fmla="*/ 422718 h 454641"/>
              <a:gd name="connsiteX54" fmla="*/ 1176970 w 1599982"/>
              <a:gd name="connsiteY54" fmla="*/ 413193 h 454641"/>
              <a:gd name="connsiteX55" fmla="*/ 1148395 w 1599982"/>
              <a:gd name="connsiteY55" fmla="*/ 403668 h 454641"/>
              <a:gd name="connsiteX56" fmla="*/ 1134107 w 1599982"/>
              <a:gd name="connsiteY56" fmla="*/ 398906 h 454641"/>
              <a:gd name="connsiteX57" fmla="*/ 1091245 w 1599982"/>
              <a:gd name="connsiteY57" fmla="*/ 375093 h 454641"/>
              <a:gd name="connsiteX58" fmla="*/ 967420 w 1599982"/>
              <a:gd name="connsiteY58" fmla="*/ 370331 h 454641"/>
              <a:gd name="connsiteX59" fmla="*/ 786445 w 1599982"/>
              <a:gd name="connsiteY59" fmla="*/ 437006 h 454641"/>
              <a:gd name="connsiteX60" fmla="*/ 781682 w 1599982"/>
              <a:gd name="connsiteY60" fmla="*/ 422718 h 454641"/>
              <a:gd name="connsiteX61" fmla="*/ 772157 w 1599982"/>
              <a:gd name="connsiteY61" fmla="*/ 408431 h 454641"/>
              <a:gd name="connsiteX62" fmla="*/ 767395 w 1599982"/>
              <a:gd name="connsiteY62" fmla="*/ 394143 h 454641"/>
              <a:gd name="connsiteX63" fmla="*/ 510220 w 1599982"/>
              <a:gd name="connsiteY63" fmla="*/ 370331 h 454641"/>
              <a:gd name="connsiteX64" fmla="*/ 472120 w 1599982"/>
              <a:gd name="connsiteY64" fmla="*/ 379856 h 454641"/>
              <a:gd name="connsiteX65" fmla="*/ 429257 w 1599982"/>
              <a:gd name="connsiteY65" fmla="*/ 403668 h 454641"/>
              <a:gd name="connsiteX66" fmla="*/ 395920 w 1599982"/>
              <a:gd name="connsiteY66" fmla="*/ 398906 h 454641"/>
              <a:gd name="connsiteX67" fmla="*/ 391157 w 1599982"/>
              <a:gd name="connsiteY67" fmla="*/ 384618 h 454641"/>
              <a:gd name="connsiteX68" fmla="*/ 376870 w 1599982"/>
              <a:gd name="connsiteY68" fmla="*/ 375093 h 454641"/>
              <a:gd name="connsiteX69" fmla="*/ 314957 w 1599982"/>
              <a:gd name="connsiteY69" fmla="*/ 379856 h 454641"/>
              <a:gd name="connsiteX70" fmla="*/ 295907 w 1599982"/>
              <a:gd name="connsiteY70" fmla="*/ 408431 h 454641"/>
              <a:gd name="connsiteX71" fmla="*/ 267332 w 1599982"/>
              <a:gd name="connsiteY71" fmla="*/ 417956 h 454641"/>
              <a:gd name="connsiteX72" fmla="*/ 219707 w 1599982"/>
              <a:gd name="connsiteY72" fmla="*/ 403668 h 454641"/>
              <a:gd name="connsiteX73" fmla="*/ 205420 w 1599982"/>
              <a:gd name="connsiteY73" fmla="*/ 398906 h 454641"/>
              <a:gd name="connsiteX74" fmla="*/ 191132 w 1599982"/>
              <a:gd name="connsiteY74" fmla="*/ 389381 h 454641"/>
              <a:gd name="connsiteX75" fmla="*/ 162557 w 1599982"/>
              <a:gd name="connsiteY75" fmla="*/ 379856 h 454641"/>
              <a:gd name="connsiteX76" fmla="*/ 129220 w 1599982"/>
              <a:gd name="connsiteY76" fmla="*/ 389381 h 454641"/>
              <a:gd name="connsiteX77" fmla="*/ 114932 w 1599982"/>
              <a:gd name="connsiteY77" fmla="*/ 398906 h 454641"/>
              <a:gd name="connsiteX78" fmla="*/ 86357 w 1599982"/>
              <a:gd name="connsiteY78" fmla="*/ 403668 h 454641"/>
              <a:gd name="connsiteX79" fmla="*/ 10157 w 1599982"/>
              <a:gd name="connsiteY79" fmla="*/ 398906 h 454641"/>
              <a:gd name="connsiteX80" fmla="*/ 5395 w 1599982"/>
              <a:gd name="connsiteY80" fmla="*/ 365568 h 454641"/>
              <a:gd name="connsiteX81" fmla="*/ 14920 w 1599982"/>
              <a:gd name="connsiteY81" fmla="*/ 298893 h 454641"/>
              <a:gd name="connsiteX82" fmla="*/ 29207 w 1599982"/>
              <a:gd name="connsiteY82" fmla="*/ 251268 h 454641"/>
              <a:gd name="connsiteX83" fmla="*/ 38732 w 1599982"/>
              <a:gd name="connsiteY83" fmla="*/ 198881 h 45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599982" h="454641">
                <a:moveTo>
                  <a:pt x="38732" y="198881"/>
                </a:moveTo>
                <a:cubicBezTo>
                  <a:pt x="38732" y="187769"/>
                  <a:pt x="29588" y="190304"/>
                  <a:pt x="29207" y="184593"/>
                </a:cubicBezTo>
                <a:cubicBezTo>
                  <a:pt x="27936" y="165519"/>
                  <a:pt x="28348" y="145714"/>
                  <a:pt x="33970" y="127443"/>
                </a:cubicBezTo>
                <a:cubicBezTo>
                  <a:pt x="35446" y="122645"/>
                  <a:pt x="43256" y="123116"/>
                  <a:pt x="48257" y="122681"/>
                </a:cubicBezTo>
                <a:cubicBezTo>
                  <a:pt x="79927" y="119927"/>
                  <a:pt x="111757" y="119506"/>
                  <a:pt x="143507" y="117918"/>
                </a:cubicBezTo>
                <a:lnTo>
                  <a:pt x="172082" y="108393"/>
                </a:lnTo>
                <a:cubicBezTo>
                  <a:pt x="178472" y="106263"/>
                  <a:pt x="181196" y="98418"/>
                  <a:pt x="186370" y="94106"/>
                </a:cubicBezTo>
                <a:cubicBezTo>
                  <a:pt x="190767" y="90442"/>
                  <a:pt x="195895" y="87756"/>
                  <a:pt x="200657" y="84581"/>
                </a:cubicBezTo>
                <a:cubicBezTo>
                  <a:pt x="226057" y="86168"/>
                  <a:pt x="251547" y="86679"/>
                  <a:pt x="276857" y="89343"/>
                </a:cubicBezTo>
                <a:cubicBezTo>
                  <a:pt x="281850" y="89869"/>
                  <a:pt x="286125" y="94106"/>
                  <a:pt x="291145" y="94106"/>
                </a:cubicBezTo>
                <a:cubicBezTo>
                  <a:pt x="318179" y="94106"/>
                  <a:pt x="345120" y="90931"/>
                  <a:pt x="372107" y="89343"/>
                </a:cubicBezTo>
                <a:cubicBezTo>
                  <a:pt x="376870" y="86168"/>
                  <a:pt x="381998" y="83482"/>
                  <a:pt x="386395" y="79818"/>
                </a:cubicBezTo>
                <a:cubicBezTo>
                  <a:pt x="391569" y="75506"/>
                  <a:pt x="395078" y="69267"/>
                  <a:pt x="400682" y="65531"/>
                </a:cubicBezTo>
                <a:cubicBezTo>
                  <a:pt x="404859" y="62746"/>
                  <a:pt x="410480" y="63013"/>
                  <a:pt x="414970" y="60768"/>
                </a:cubicBezTo>
                <a:cubicBezTo>
                  <a:pt x="451892" y="42307"/>
                  <a:pt x="407638" y="58448"/>
                  <a:pt x="443545" y="46481"/>
                </a:cubicBezTo>
                <a:cubicBezTo>
                  <a:pt x="470532" y="48068"/>
                  <a:pt x="497700" y="47747"/>
                  <a:pt x="524507" y="51243"/>
                </a:cubicBezTo>
                <a:cubicBezTo>
                  <a:pt x="534463" y="52542"/>
                  <a:pt x="543557" y="57593"/>
                  <a:pt x="553082" y="60768"/>
                </a:cubicBezTo>
                <a:cubicBezTo>
                  <a:pt x="557845" y="62356"/>
                  <a:pt x="563193" y="62746"/>
                  <a:pt x="567370" y="65531"/>
                </a:cubicBezTo>
                <a:cubicBezTo>
                  <a:pt x="585834" y="77841"/>
                  <a:pt x="576227" y="73246"/>
                  <a:pt x="595945" y="79818"/>
                </a:cubicBezTo>
                <a:cubicBezTo>
                  <a:pt x="600707" y="82993"/>
                  <a:pt x="604514" y="89083"/>
                  <a:pt x="610232" y="89343"/>
                </a:cubicBezTo>
                <a:cubicBezTo>
                  <a:pt x="640405" y="90715"/>
                  <a:pt x="670731" y="88180"/>
                  <a:pt x="700720" y="84581"/>
                </a:cubicBezTo>
                <a:cubicBezTo>
                  <a:pt x="710689" y="83385"/>
                  <a:pt x="719555" y="77491"/>
                  <a:pt x="729295" y="75056"/>
                </a:cubicBezTo>
                <a:lnTo>
                  <a:pt x="748345" y="70293"/>
                </a:lnTo>
                <a:lnTo>
                  <a:pt x="786445" y="75056"/>
                </a:lnTo>
                <a:cubicBezTo>
                  <a:pt x="797572" y="76540"/>
                  <a:pt x="808557" y="79818"/>
                  <a:pt x="819782" y="79818"/>
                </a:cubicBezTo>
                <a:cubicBezTo>
                  <a:pt x="838898" y="79818"/>
                  <a:pt x="857882" y="76643"/>
                  <a:pt x="876932" y="75056"/>
                </a:cubicBezTo>
                <a:lnTo>
                  <a:pt x="919795" y="46481"/>
                </a:lnTo>
                <a:cubicBezTo>
                  <a:pt x="942234" y="31522"/>
                  <a:pt x="924989" y="33059"/>
                  <a:pt x="948370" y="22668"/>
                </a:cubicBezTo>
                <a:cubicBezTo>
                  <a:pt x="999374" y="0"/>
                  <a:pt x="958900" y="25173"/>
                  <a:pt x="991232" y="3618"/>
                </a:cubicBezTo>
                <a:cubicBezTo>
                  <a:pt x="1006019" y="5261"/>
                  <a:pt x="1035577" y="1901"/>
                  <a:pt x="1048382" y="17906"/>
                </a:cubicBezTo>
                <a:cubicBezTo>
                  <a:pt x="1051518" y="21826"/>
                  <a:pt x="1050707" y="27805"/>
                  <a:pt x="1053145" y="32193"/>
                </a:cubicBezTo>
                <a:cubicBezTo>
                  <a:pt x="1058705" y="42200"/>
                  <a:pt x="1065845" y="51243"/>
                  <a:pt x="1072195" y="60768"/>
                </a:cubicBezTo>
                <a:cubicBezTo>
                  <a:pt x="1075370" y="65531"/>
                  <a:pt x="1076167" y="73668"/>
                  <a:pt x="1081720" y="75056"/>
                </a:cubicBezTo>
                <a:cubicBezTo>
                  <a:pt x="1105640" y="81035"/>
                  <a:pt x="1094561" y="77748"/>
                  <a:pt x="1115057" y="84581"/>
                </a:cubicBezTo>
                <a:cubicBezTo>
                  <a:pt x="1143258" y="83496"/>
                  <a:pt x="1240874" y="74050"/>
                  <a:pt x="1286507" y="84581"/>
                </a:cubicBezTo>
                <a:cubicBezTo>
                  <a:pt x="1292084" y="85868"/>
                  <a:pt x="1296032" y="90931"/>
                  <a:pt x="1300795" y="94106"/>
                </a:cubicBezTo>
                <a:cubicBezTo>
                  <a:pt x="1302382" y="98868"/>
                  <a:pt x="1302421" y="104473"/>
                  <a:pt x="1305557" y="108393"/>
                </a:cubicBezTo>
                <a:cubicBezTo>
                  <a:pt x="1312271" y="116785"/>
                  <a:pt x="1324721" y="119544"/>
                  <a:pt x="1334132" y="122681"/>
                </a:cubicBezTo>
                <a:cubicBezTo>
                  <a:pt x="1343657" y="116331"/>
                  <a:pt x="1351847" y="107251"/>
                  <a:pt x="1362707" y="103631"/>
                </a:cubicBezTo>
                <a:lnTo>
                  <a:pt x="1391282" y="94106"/>
                </a:lnTo>
                <a:cubicBezTo>
                  <a:pt x="1413507" y="95693"/>
                  <a:pt x="1436014" y="94996"/>
                  <a:pt x="1457957" y="98868"/>
                </a:cubicBezTo>
                <a:cubicBezTo>
                  <a:pt x="1463594" y="99863"/>
                  <a:pt x="1466541" y="107918"/>
                  <a:pt x="1472245" y="108393"/>
                </a:cubicBezTo>
                <a:cubicBezTo>
                  <a:pt x="1486571" y="109587"/>
                  <a:pt x="1500820" y="105218"/>
                  <a:pt x="1515107" y="103631"/>
                </a:cubicBezTo>
                <a:cubicBezTo>
                  <a:pt x="1524633" y="100456"/>
                  <a:pt x="1534156" y="94105"/>
                  <a:pt x="1543682" y="103631"/>
                </a:cubicBezTo>
                <a:cubicBezTo>
                  <a:pt x="1547232" y="107181"/>
                  <a:pt x="1546007" y="113530"/>
                  <a:pt x="1548445" y="117918"/>
                </a:cubicBezTo>
                <a:cubicBezTo>
                  <a:pt x="1554005" y="127925"/>
                  <a:pt x="1561145" y="136968"/>
                  <a:pt x="1567495" y="146493"/>
                </a:cubicBezTo>
                <a:lnTo>
                  <a:pt x="1577020" y="160781"/>
                </a:lnTo>
                <a:cubicBezTo>
                  <a:pt x="1578607" y="165543"/>
                  <a:pt x="1578646" y="171148"/>
                  <a:pt x="1581782" y="175068"/>
                </a:cubicBezTo>
                <a:cubicBezTo>
                  <a:pt x="1585358" y="179538"/>
                  <a:pt x="1599982" y="180414"/>
                  <a:pt x="1596070" y="184593"/>
                </a:cubicBezTo>
                <a:cubicBezTo>
                  <a:pt x="1525474" y="260003"/>
                  <a:pt x="1446845" y="327468"/>
                  <a:pt x="1372232" y="398906"/>
                </a:cubicBezTo>
                <a:cubicBezTo>
                  <a:pt x="1370762" y="398743"/>
                  <a:pt x="1309298" y="387973"/>
                  <a:pt x="1300795" y="398906"/>
                </a:cubicBezTo>
                <a:cubicBezTo>
                  <a:pt x="1257446" y="454641"/>
                  <a:pt x="1323064" y="427996"/>
                  <a:pt x="1281745" y="441768"/>
                </a:cubicBezTo>
                <a:cubicBezTo>
                  <a:pt x="1265870" y="440181"/>
                  <a:pt x="1249889" y="439432"/>
                  <a:pt x="1234120" y="437006"/>
                </a:cubicBezTo>
                <a:cubicBezTo>
                  <a:pt x="1214197" y="433941"/>
                  <a:pt x="1224243" y="431028"/>
                  <a:pt x="1205545" y="422718"/>
                </a:cubicBezTo>
                <a:cubicBezTo>
                  <a:pt x="1196370" y="418640"/>
                  <a:pt x="1186495" y="416368"/>
                  <a:pt x="1176970" y="413193"/>
                </a:cubicBezTo>
                <a:lnTo>
                  <a:pt x="1148395" y="403668"/>
                </a:lnTo>
                <a:lnTo>
                  <a:pt x="1134107" y="398906"/>
                </a:lnTo>
                <a:cubicBezTo>
                  <a:pt x="1126724" y="393984"/>
                  <a:pt x="1105267" y="376060"/>
                  <a:pt x="1091245" y="375093"/>
                </a:cubicBezTo>
                <a:cubicBezTo>
                  <a:pt x="1050037" y="372251"/>
                  <a:pt x="1008695" y="371918"/>
                  <a:pt x="967420" y="370331"/>
                </a:cubicBezTo>
                <a:cubicBezTo>
                  <a:pt x="907095" y="392556"/>
                  <a:pt x="848320" y="419554"/>
                  <a:pt x="786445" y="437006"/>
                </a:cubicBezTo>
                <a:cubicBezTo>
                  <a:pt x="781613" y="438369"/>
                  <a:pt x="783927" y="427208"/>
                  <a:pt x="781682" y="422718"/>
                </a:cubicBezTo>
                <a:cubicBezTo>
                  <a:pt x="779122" y="417599"/>
                  <a:pt x="775332" y="413193"/>
                  <a:pt x="772157" y="408431"/>
                </a:cubicBezTo>
                <a:cubicBezTo>
                  <a:pt x="770570" y="403668"/>
                  <a:pt x="769640" y="398633"/>
                  <a:pt x="767395" y="394143"/>
                </a:cubicBezTo>
                <a:cubicBezTo>
                  <a:pt x="726156" y="311663"/>
                  <a:pt x="559909" y="372242"/>
                  <a:pt x="510220" y="370331"/>
                </a:cubicBezTo>
                <a:cubicBezTo>
                  <a:pt x="503617" y="371651"/>
                  <a:pt x="480361" y="375278"/>
                  <a:pt x="472120" y="379856"/>
                </a:cubicBezTo>
                <a:cubicBezTo>
                  <a:pt x="422999" y="407146"/>
                  <a:pt x="461584" y="392894"/>
                  <a:pt x="429257" y="403668"/>
                </a:cubicBezTo>
                <a:cubicBezTo>
                  <a:pt x="418145" y="402081"/>
                  <a:pt x="405960" y="403926"/>
                  <a:pt x="395920" y="398906"/>
                </a:cubicBezTo>
                <a:cubicBezTo>
                  <a:pt x="391430" y="396661"/>
                  <a:pt x="394293" y="388538"/>
                  <a:pt x="391157" y="384618"/>
                </a:cubicBezTo>
                <a:cubicBezTo>
                  <a:pt x="387581" y="380149"/>
                  <a:pt x="381632" y="378268"/>
                  <a:pt x="376870" y="375093"/>
                </a:cubicBezTo>
                <a:lnTo>
                  <a:pt x="314957" y="379856"/>
                </a:lnTo>
                <a:cubicBezTo>
                  <a:pt x="304372" y="384215"/>
                  <a:pt x="306767" y="404811"/>
                  <a:pt x="295907" y="408431"/>
                </a:cubicBezTo>
                <a:lnTo>
                  <a:pt x="267332" y="417956"/>
                </a:lnTo>
                <a:cubicBezTo>
                  <a:pt x="238539" y="410757"/>
                  <a:pt x="254495" y="415264"/>
                  <a:pt x="219707" y="403668"/>
                </a:cubicBezTo>
                <a:lnTo>
                  <a:pt x="205420" y="398906"/>
                </a:lnTo>
                <a:cubicBezTo>
                  <a:pt x="200657" y="395731"/>
                  <a:pt x="196363" y="391706"/>
                  <a:pt x="191132" y="389381"/>
                </a:cubicBezTo>
                <a:cubicBezTo>
                  <a:pt x="181957" y="385303"/>
                  <a:pt x="162557" y="379856"/>
                  <a:pt x="162557" y="379856"/>
                </a:cubicBezTo>
                <a:cubicBezTo>
                  <a:pt x="156447" y="381383"/>
                  <a:pt x="136057" y="385962"/>
                  <a:pt x="129220" y="389381"/>
                </a:cubicBezTo>
                <a:cubicBezTo>
                  <a:pt x="124100" y="391941"/>
                  <a:pt x="120362" y="397096"/>
                  <a:pt x="114932" y="398906"/>
                </a:cubicBezTo>
                <a:cubicBezTo>
                  <a:pt x="105771" y="401959"/>
                  <a:pt x="95882" y="402081"/>
                  <a:pt x="86357" y="403668"/>
                </a:cubicBezTo>
                <a:cubicBezTo>
                  <a:pt x="60957" y="402081"/>
                  <a:pt x="33184" y="409742"/>
                  <a:pt x="10157" y="398906"/>
                </a:cubicBezTo>
                <a:cubicBezTo>
                  <a:pt x="0" y="394126"/>
                  <a:pt x="5395" y="376793"/>
                  <a:pt x="5395" y="365568"/>
                </a:cubicBezTo>
                <a:cubicBezTo>
                  <a:pt x="5395" y="353347"/>
                  <a:pt x="10522" y="315017"/>
                  <a:pt x="14920" y="298893"/>
                </a:cubicBezTo>
                <a:cubicBezTo>
                  <a:pt x="16331" y="293719"/>
                  <a:pt x="28649" y="260755"/>
                  <a:pt x="29207" y="251268"/>
                </a:cubicBezTo>
                <a:cubicBezTo>
                  <a:pt x="30419" y="230666"/>
                  <a:pt x="38732" y="209993"/>
                  <a:pt x="38732" y="198881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Freeform 45"/>
          <p:cNvSpPr/>
          <p:nvPr/>
        </p:nvSpPr>
        <p:spPr>
          <a:xfrm>
            <a:off x="467129" y="654049"/>
            <a:ext cx="3372568" cy="1972401"/>
          </a:xfrm>
          <a:custGeom>
            <a:avLst/>
            <a:gdLst>
              <a:gd name="connsiteX0" fmla="*/ 130629 w 2090057"/>
              <a:gd name="connsiteY0" fmla="*/ 696686 h 1452479"/>
              <a:gd name="connsiteX1" fmla="*/ 14515 w 2090057"/>
              <a:gd name="connsiteY1" fmla="*/ 653143 h 1452479"/>
              <a:gd name="connsiteX2" fmla="*/ 0 w 2090057"/>
              <a:gd name="connsiteY2" fmla="*/ 609600 h 1452479"/>
              <a:gd name="connsiteX3" fmla="*/ 14515 w 2090057"/>
              <a:gd name="connsiteY3" fmla="*/ 406400 h 1452479"/>
              <a:gd name="connsiteX4" fmla="*/ 29029 w 2090057"/>
              <a:gd name="connsiteY4" fmla="*/ 348343 h 1452479"/>
              <a:gd name="connsiteX5" fmla="*/ 72572 w 2090057"/>
              <a:gd name="connsiteY5" fmla="*/ 333829 h 1452479"/>
              <a:gd name="connsiteX6" fmla="*/ 145143 w 2090057"/>
              <a:gd name="connsiteY6" fmla="*/ 246743 h 1452479"/>
              <a:gd name="connsiteX7" fmla="*/ 174172 w 2090057"/>
              <a:gd name="connsiteY7" fmla="*/ 159657 h 1452479"/>
              <a:gd name="connsiteX8" fmla="*/ 217715 w 2090057"/>
              <a:gd name="connsiteY8" fmla="*/ 58057 h 1452479"/>
              <a:gd name="connsiteX9" fmla="*/ 493486 w 2090057"/>
              <a:gd name="connsiteY9" fmla="*/ 43543 h 1452479"/>
              <a:gd name="connsiteX10" fmla="*/ 537029 w 2090057"/>
              <a:gd name="connsiteY10" fmla="*/ 29029 h 1452479"/>
              <a:gd name="connsiteX11" fmla="*/ 580572 w 2090057"/>
              <a:gd name="connsiteY11" fmla="*/ 0 h 1452479"/>
              <a:gd name="connsiteX12" fmla="*/ 870857 w 2090057"/>
              <a:gd name="connsiteY12" fmla="*/ 14514 h 1452479"/>
              <a:gd name="connsiteX13" fmla="*/ 972457 w 2090057"/>
              <a:gd name="connsiteY13" fmla="*/ 58057 h 1452479"/>
              <a:gd name="connsiteX14" fmla="*/ 1059543 w 2090057"/>
              <a:gd name="connsiteY14" fmla="*/ 87086 h 1452479"/>
              <a:gd name="connsiteX15" fmla="*/ 1277257 w 2090057"/>
              <a:gd name="connsiteY15" fmla="*/ 72572 h 1452479"/>
              <a:gd name="connsiteX16" fmla="*/ 1393372 w 2090057"/>
              <a:gd name="connsiteY16" fmla="*/ 43543 h 1452479"/>
              <a:gd name="connsiteX17" fmla="*/ 1465943 w 2090057"/>
              <a:gd name="connsiteY17" fmla="*/ 29029 h 1452479"/>
              <a:gd name="connsiteX18" fmla="*/ 1654629 w 2090057"/>
              <a:gd name="connsiteY18" fmla="*/ 58057 h 1452479"/>
              <a:gd name="connsiteX19" fmla="*/ 1698172 w 2090057"/>
              <a:gd name="connsiteY19" fmla="*/ 72572 h 1452479"/>
              <a:gd name="connsiteX20" fmla="*/ 1741715 w 2090057"/>
              <a:gd name="connsiteY20" fmla="*/ 101600 h 1452479"/>
              <a:gd name="connsiteX21" fmla="*/ 1901372 w 2090057"/>
              <a:gd name="connsiteY21" fmla="*/ 116114 h 1452479"/>
              <a:gd name="connsiteX22" fmla="*/ 1944915 w 2090057"/>
              <a:gd name="connsiteY22" fmla="*/ 362857 h 1452479"/>
              <a:gd name="connsiteX23" fmla="*/ 2002972 w 2090057"/>
              <a:gd name="connsiteY23" fmla="*/ 449943 h 1452479"/>
              <a:gd name="connsiteX24" fmla="*/ 2017486 w 2090057"/>
              <a:gd name="connsiteY24" fmla="*/ 493486 h 1452479"/>
              <a:gd name="connsiteX25" fmla="*/ 2002972 w 2090057"/>
              <a:gd name="connsiteY25" fmla="*/ 537029 h 1452479"/>
              <a:gd name="connsiteX26" fmla="*/ 1973943 w 2090057"/>
              <a:gd name="connsiteY26" fmla="*/ 638629 h 1452479"/>
              <a:gd name="connsiteX27" fmla="*/ 2032000 w 2090057"/>
              <a:gd name="connsiteY27" fmla="*/ 827314 h 1452479"/>
              <a:gd name="connsiteX28" fmla="*/ 2075543 w 2090057"/>
              <a:gd name="connsiteY28" fmla="*/ 856343 h 1452479"/>
              <a:gd name="connsiteX29" fmla="*/ 2090057 w 2090057"/>
              <a:gd name="connsiteY29" fmla="*/ 899886 h 1452479"/>
              <a:gd name="connsiteX30" fmla="*/ 2046515 w 2090057"/>
              <a:gd name="connsiteY30" fmla="*/ 1030514 h 1452479"/>
              <a:gd name="connsiteX31" fmla="*/ 2002972 w 2090057"/>
              <a:gd name="connsiteY31" fmla="*/ 1074057 h 1452479"/>
              <a:gd name="connsiteX32" fmla="*/ 1959429 w 2090057"/>
              <a:gd name="connsiteY32" fmla="*/ 1088572 h 1452479"/>
              <a:gd name="connsiteX33" fmla="*/ 1930400 w 2090057"/>
              <a:gd name="connsiteY33" fmla="*/ 1132114 h 1452479"/>
              <a:gd name="connsiteX34" fmla="*/ 1901372 w 2090057"/>
              <a:gd name="connsiteY34" fmla="*/ 1219200 h 1452479"/>
              <a:gd name="connsiteX35" fmla="*/ 1611086 w 2090057"/>
              <a:gd name="connsiteY35" fmla="*/ 1277257 h 1452479"/>
              <a:gd name="connsiteX36" fmla="*/ 1582057 w 2090057"/>
              <a:gd name="connsiteY36" fmla="*/ 1320800 h 1452479"/>
              <a:gd name="connsiteX37" fmla="*/ 1161143 w 2090057"/>
              <a:gd name="connsiteY37" fmla="*/ 1378857 h 1452479"/>
              <a:gd name="connsiteX38" fmla="*/ 1117600 w 2090057"/>
              <a:gd name="connsiteY38" fmla="*/ 1407886 h 1452479"/>
              <a:gd name="connsiteX39" fmla="*/ 928915 w 2090057"/>
              <a:gd name="connsiteY39" fmla="*/ 1407886 h 1452479"/>
              <a:gd name="connsiteX40" fmla="*/ 914400 w 2090057"/>
              <a:gd name="connsiteY40" fmla="*/ 1364343 h 1452479"/>
              <a:gd name="connsiteX41" fmla="*/ 899886 w 2090057"/>
              <a:gd name="connsiteY41" fmla="*/ 1277257 h 1452479"/>
              <a:gd name="connsiteX42" fmla="*/ 856343 w 2090057"/>
              <a:gd name="connsiteY42" fmla="*/ 1262743 h 1452479"/>
              <a:gd name="connsiteX43" fmla="*/ 783772 w 2090057"/>
              <a:gd name="connsiteY43" fmla="*/ 1277257 h 1452479"/>
              <a:gd name="connsiteX44" fmla="*/ 740229 w 2090057"/>
              <a:gd name="connsiteY44" fmla="*/ 1291772 h 1452479"/>
              <a:gd name="connsiteX45" fmla="*/ 319315 w 2090057"/>
              <a:gd name="connsiteY45" fmla="*/ 1349829 h 1452479"/>
              <a:gd name="connsiteX46" fmla="*/ 275772 w 2090057"/>
              <a:gd name="connsiteY46" fmla="*/ 1364343 h 1452479"/>
              <a:gd name="connsiteX47" fmla="*/ 246743 w 2090057"/>
              <a:gd name="connsiteY47" fmla="*/ 1277257 h 1452479"/>
              <a:gd name="connsiteX48" fmla="*/ 232229 w 2090057"/>
              <a:gd name="connsiteY48" fmla="*/ 1146629 h 1452479"/>
              <a:gd name="connsiteX49" fmla="*/ 217715 w 2090057"/>
              <a:gd name="connsiteY49" fmla="*/ 1103086 h 1452479"/>
              <a:gd name="connsiteX50" fmla="*/ 174172 w 2090057"/>
              <a:gd name="connsiteY50" fmla="*/ 1074057 h 1452479"/>
              <a:gd name="connsiteX51" fmla="*/ 101600 w 2090057"/>
              <a:gd name="connsiteY51" fmla="*/ 827314 h 1452479"/>
              <a:gd name="connsiteX52" fmla="*/ 145143 w 2090057"/>
              <a:gd name="connsiteY52" fmla="*/ 682172 h 1452479"/>
              <a:gd name="connsiteX53" fmla="*/ 130629 w 2090057"/>
              <a:gd name="connsiteY53" fmla="*/ 696686 h 145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90057" h="1452479">
                <a:moveTo>
                  <a:pt x="130629" y="696686"/>
                </a:moveTo>
                <a:cubicBezTo>
                  <a:pt x="108858" y="691848"/>
                  <a:pt x="42991" y="688738"/>
                  <a:pt x="14515" y="653143"/>
                </a:cubicBezTo>
                <a:cubicBezTo>
                  <a:pt x="4958" y="641196"/>
                  <a:pt x="4838" y="624114"/>
                  <a:pt x="0" y="609600"/>
                </a:cubicBezTo>
                <a:cubicBezTo>
                  <a:pt x="4838" y="541867"/>
                  <a:pt x="7016" y="473891"/>
                  <a:pt x="14515" y="406400"/>
                </a:cubicBezTo>
                <a:cubicBezTo>
                  <a:pt x="16718" y="386574"/>
                  <a:pt x="16568" y="363920"/>
                  <a:pt x="29029" y="348343"/>
                </a:cubicBezTo>
                <a:cubicBezTo>
                  <a:pt x="38586" y="336396"/>
                  <a:pt x="58058" y="338667"/>
                  <a:pt x="72572" y="333829"/>
                </a:cubicBezTo>
                <a:cubicBezTo>
                  <a:pt x="99918" y="306483"/>
                  <a:pt x="128977" y="283118"/>
                  <a:pt x="145143" y="246743"/>
                </a:cubicBezTo>
                <a:cubicBezTo>
                  <a:pt x="157570" y="218781"/>
                  <a:pt x="164496" y="188686"/>
                  <a:pt x="174172" y="159657"/>
                </a:cubicBezTo>
                <a:cubicBezTo>
                  <a:pt x="178219" y="147516"/>
                  <a:pt x="190474" y="63246"/>
                  <a:pt x="217715" y="58057"/>
                </a:cubicBezTo>
                <a:cubicBezTo>
                  <a:pt x="308140" y="40833"/>
                  <a:pt x="401562" y="48381"/>
                  <a:pt x="493486" y="43543"/>
                </a:cubicBezTo>
                <a:cubicBezTo>
                  <a:pt x="508000" y="38705"/>
                  <a:pt x="523345" y="35871"/>
                  <a:pt x="537029" y="29029"/>
                </a:cubicBezTo>
                <a:cubicBezTo>
                  <a:pt x="552631" y="21228"/>
                  <a:pt x="563144" y="758"/>
                  <a:pt x="580572" y="0"/>
                </a:cubicBezTo>
                <a:lnTo>
                  <a:pt x="870857" y="14514"/>
                </a:lnTo>
                <a:cubicBezTo>
                  <a:pt x="1024441" y="52911"/>
                  <a:pt x="843583" y="780"/>
                  <a:pt x="972457" y="58057"/>
                </a:cubicBezTo>
                <a:cubicBezTo>
                  <a:pt x="1000419" y="70484"/>
                  <a:pt x="1059543" y="87086"/>
                  <a:pt x="1059543" y="87086"/>
                </a:cubicBezTo>
                <a:cubicBezTo>
                  <a:pt x="1132114" y="82248"/>
                  <a:pt x="1205136" y="81979"/>
                  <a:pt x="1277257" y="72572"/>
                </a:cubicBezTo>
                <a:cubicBezTo>
                  <a:pt x="1316818" y="67412"/>
                  <a:pt x="1354251" y="51367"/>
                  <a:pt x="1393372" y="43543"/>
                </a:cubicBezTo>
                <a:lnTo>
                  <a:pt x="1465943" y="29029"/>
                </a:lnTo>
                <a:cubicBezTo>
                  <a:pt x="1528838" y="38705"/>
                  <a:pt x="1592084" y="46330"/>
                  <a:pt x="1654629" y="58057"/>
                </a:cubicBezTo>
                <a:cubicBezTo>
                  <a:pt x="1669666" y="60877"/>
                  <a:pt x="1684488" y="65730"/>
                  <a:pt x="1698172" y="72572"/>
                </a:cubicBezTo>
                <a:cubicBezTo>
                  <a:pt x="1713774" y="80373"/>
                  <a:pt x="1724658" y="97945"/>
                  <a:pt x="1741715" y="101600"/>
                </a:cubicBezTo>
                <a:cubicBezTo>
                  <a:pt x="1793967" y="112797"/>
                  <a:pt x="1848153" y="111276"/>
                  <a:pt x="1901372" y="116114"/>
                </a:cubicBezTo>
                <a:cubicBezTo>
                  <a:pt x="1984258" y="240446"/>
                  <a:pt x="1866128" y="47712"/>
                  <a:pt x="1944915" y="362857"/>
                </a:cubicBezTo>
                <a:cubicBezTo>
                  <a:pt x="1953377" y="396703"/>
                  <a:pt x="2002972" y="449943"/>
                  <a:pt x="2002972" y="449943"/>
                </a:cubicBezTo>
                <a:cubicBezTo>
                  <a:pt x="2007810" y="464457"/>
                  <a:pt x="2017486" y="478187"/>
                  <a:pt x="2017486" y="493486"/>
                </a:cubicBezTo>
                <a:cubicBezTo>
                  <a:pt x="2017486" y="508785"/>
                  <a:pt x="2007175" y="522318"/>
                  <a:pt x="2002972" y="537029"/>
                </a:cubicBezTo>
                <a:cubicBezTo>
                  <a:pt x="1966522" y="664604"/>
                  <a:pt x="2008743" y="534228"/>
                  <a:pt x="1973943" y="638629"/>
                </a:cubicBezTo>
                <a:cubicBezTo>
                  <a:pt x="1987144" y="770638"/>
                  <a:pt x="1955492" y="763558"/>
                  <a:pt x="2032000" y="827314"/>
                </a:cubicBezTo>
                <a:cubicBezTo>
                  <a:pt x="2045401" y="838481"/>
                  <a:pt x="2061029" y="846667"/>
                  <a:pt x="2075543" y="856343"/>
                </a:cubicBezTo>
                <a:cubicBezTo>
                  <a:pt x="2080381" y="870857"/>
                  <a:pt x="2090057" y="884587"/>
                  <a:pt x="2090057" y="899886"/>
                </a:cubicBezTo>
                <a:cubicBezTo>
                  <a:pt x="2090057" y="960366"/>
                  <a:pt x="2081565" y="988455"/>
                  <a:pt x="2046515" y="1030514"/>
                </a:cubicBezTo>
                <a:cubicBezTo>
                  <a:pt x="2033374" y="1046283"/>
                  <a:pt x="2020051" y="1062671"/>
                  <a:pt x="2002972" y="1074057"/>
                </a:cubicBezTo>
                <a:cubicBezTo>
                  <a:pt x="1990242" y="1082544"/>
                  <a:pt x="1973943" y="1083734"/>
                  <a:pt x="1959429" y="1088572"/>
                </a:cubicBezTo>
                <a:cubicBezTo>
                  <a:pt x="1949753" y="1103086"/>
                  <a:pt x="1937485" y="1116174"/>
                  <a:pt x="1930400" y="1132114"/>
                </a:cubicBezTo>
                <a:cubicBezTo>
                  <a:pt x="1917973" y="1160076"/>
                  <a:pt x="1911048" y="1190171"/>
                  <a:pt x="1901372" y="1219200"/>
                </a:cubicBezTo>
                <a:cubicBezTo>
                  <a:pt x="1857749" y="1350070"/>
                  <a:pt x="1902123" y="1261940"/>
                  <a:pt x="1611086" y="1277257"/>
                </a:cubicBezTo>
                <a:cubicBezTo>
                  <a:pt x="1601410" y="1291771"/>
                  <a:pt x="1593224" y="1307399"/>
                  <a:pt x="1582057" y="1320800"/>
                </a:cubicBezTo>
                <a:cubicBezTo>
                  <a:pt x="1472325" y="1452479"/>
                  <a:pt x="1419060" y="1368937"/>
                  <a:pt x="1161143" y="1378857"/>
                </a:cubicBezTo>
                <a:cubicBezTo>
                  <a:pt x="1146629" y="1388533"/>
                  <a:pt x="1133202" y="1400085"/>
                  <a:pt x="1117600" y="1407886"/>
                </a:cubicBezTo>
                <a:cubicBezTo>
                  <a:pt x="1052840" y="1440266"/>
                  <a:pt x="1010117" y="1416006"/>
                  <a:pt x="928915" y="1407886"/>
                </a:cubicBezTo>
                <a:cubicBezTo>
                  <a:pt x="924077" y="1393372"/>
                  <a:pt x="917719" y="1379278"/>
                  <a:pt x="914400" y="1364343"/>
                </a:cubicBezTo>
                <a:cubicBezTo>
                  <a:pt x="908016" y="1335615"/>
                  <a:pt x="914487" y="1302809"/>
                  <a:pt x="899886" y="1277257"/>
                </a:cubicBezTo>
                <a:cubicBezTo>
                  <a:pt x="892295" y="1263973"/>
                  <a:pt x="870857" y="1267581"/>
                  <a:pt x="856343" y="1262743"/>
                </a:cubicBezTo>
                <a:cubicBezTo>
                  <a:pt x="832153" y="1267581"/>
                  <a:pt x="807705" y="1271274"/>
                  <a:pt x="783772" y="1277257"/>
                </a:cubicBezTo>
                <a:cubicBezTo>
                  <a:pt x="768929" y="1280968"/>
                  <a:pt x="755345" y="1289410"/>
                  <a:pt x="740229" y="1291772"/>
                </a:cubicBezTo>
                <a:cubicBezTo>
                  <a:pt x="600294" y="1313637"/>
                  <a:pt x="459620" y="1330477"/>
                  <a:pt x="319315" y="1349829"/>
                </a:cubicBezTo>
                <a:cubicBezTo>
                  <a:pt x="304801" y="1354667"/>
                  <a:pt x="286590" y="1375161"/>
                  <a:pt x="275772" y="1364343"/>
                </a:cubicBezTo>
                <a:cubicBezTo>
                  <a:pt x="254135" y="1342706"/>
                  <a:pt x="246743" y="1277257"/>
                  <a:pt x="246743" y="1277257"/>
                </a:cubicBezTo>
                <a:cubicBezTo>
                  <a:pt x="241905" y="1233714"/>
                  <a:pt x="239431" y="1189844"/>
                  <a:pt x="232229" y="1146629"/>
                </a:cubicBezTo>
                <a:cubicBezTo>
                  <a:pt x="229714" y="1131538"/>
                  <a:pt x="227272" y="1115033"/>
                  <a:pt x="217715" y="1103086"/>
                </a:cubicBezTo>
                <a:cubicBezTo>
                  <a:pt x="206818" y="1089464"/>
                  <a:pt x="188686" y="1083733"/>
                  <a:pt x="174172" y="1074057"/>
                </a:cubicBezTo>
                <a:cubicBezTo>
                  <a:pt x="149211" y="999178"/>
                  <a:pt x="109384" y="881805"/>
                  <a:pt x="101600" y="827314"/>
                </a:cubicBezTo>
                <a:cubicBezTo>
                  <a:pt x="75572" y="645115"/>
                  <a:pt x="119069" y="786471"/>
                  <a:pt x="145143" y="682172"/>
                </a:cubicBezTo>
                <a:cubicBezTo>
                  <a:pt x="146802" y="675534"/>
                  <a:pt x="152400" y="701524"/>
                  <a:pt x="130629" y="696686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6400" y="279400"/>
            <a:ext cx="1148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PENCEGAHAN OLEH ANAK</a:t>
            </a:r>
            <a:endParaRPr lang="en-US" sz="2133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3682917"/>
            <a:ext cx="4851400" cy="31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772335" y="1398819"/>
            <a:ext cx="274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Mengembangakan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/ </a:t>
            </a:r>
            <a:r>
              <a:rPr lang="en-US" sz="2400" dirty="0" err="1"/>
              <a:t>pertemanan</a:t>
            </a:r>
            <a:r>
              <a:rPr lang="en-US" sz="2400" dirty="0"/>
              <a:t> yang </a:t>
            </a:r>
            <a:r>
              <a:rPr lang="en-US" sz="2400" dirty="0" err="1"/>
              <a:t>positif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978900" y="1498600"/>
            <a:ext cx="219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Ikut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korban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9067800" y="3205716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Saling mendukung satu sama lain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8839200" y="5257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Merangkul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korban</a:t>
            </a:r>
            <a:r>
              <a:rPr lang="en-US" sz="2400" dirty="0"/>
              <a:t> Bullying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5509" y="772412"/>
            <a:ext cx="297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Ikut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menegakkan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pencegahan</a:t>
            </a:r>
            <a:r>
              <a:rPr lang="en-US" sz="2400" dirty="0"/>
              <a:t> bullying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22400" y="35306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STOP BULLYING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7378" y="4634291"/>
            <a:ext cx="312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 </a:t>
            </a:r>
            <a:r>
              <a:rPr lang="it-IT" sz="2400" dirty="0"/>
              <a:t>tiap individu di lingkungan sebaya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/>
          <p:cNvSpPr/>
          <p:nvPr/>
        </p:nvSpPr>
        <p:spPr>
          <a:xfrm>
            <a:off x="7112000" y="1018120"/>
            <a:ext cx="3014242" cy="1477836"/>
          </a:xfrm>
          <a:custGeom>
            <a:avLst/>
            <a:gdLst>
              <a:gd name="connsiteX0" fmla="*/ 60325 w 1858962"/>
              <a:gd name="connsiteY0" fmla="*/ 85725 h 981075"/>
              <a:gd name="connsiteX1" fmla="*/ 384175 w 1858962"/>
              <a:gd name="connsiteY1" fmla="*/ 28575 h 981075"/>
              <a:gd name="connsiteX2" fmla="*/ 765175 w 1858962"/>
              <a:gd name="connsiteY2" fmla="*/ 19050 h 981075"/>
              <a:gd name="connsiteX3" fmla="*/ 1060450 w 1858962"/>
              <a:gd name="connsiteY3" fmla="*/ 19050 h 981075"/>
              <a:gd name="connsiteX4" fmla="*/ 1250950 w 1858962"/>
              <a:gd name="connsiteY4" fmla="*/ 19050 h 981075"/>
              <a:gd name="connsiteX5" fmla="*/ 1517650 w 1858962"/>
              <a:gd name="connsiteY5" fmla="*/ 133350 h 981075"/>
              <a:gd name="connsiteX6" fmla="*/ 1765300 w 1858962"/>
              <a:gd name="connsiteY6" fmla="*/ 152400 h 981075"/>
              <a:gd name="connsiteX7" fmla="*/ 1851025 w 1858962"/>
              <a:gd name="connsiteY7" fmla="*/ 219075 h 981075"/>
              <a:gd name="connsiteX8" fmla="*/ 1812925 w 1858962"/>
              <a:gd name="connsiteY8" fmla="*/ 400050 h 981075"/>
              <a:gd name="connsiteX9" fmla="*/ 1774825 w 1858962"/>
              <a:gd name="connsiteY9" fmla="*/ 619125 h 981075"/>
              <a:gd name="connsiteX10" fmla="*/ 1755775 w 1858962"/>
              <a:gd name="connsiteY10" fmla="*/ 781050 h 981075"/>
              <a:gd name="connsiteX11" fmla="*/ 1527175 w 1858962"/>
              <a:gd name="connsiteY11" fmla="*/ 952500 h 981075"/>
              <a:gd name="connsiteX12" fmla="*/ 1231900 w 1858962"/>
              <a:gd name="connsiteY12" fmla="*/ 952500 h 981075"/>
              <a:gd name="connsiteX13" fmla="*/ 898525 w 1858962"/>
              <a:gd name="connsiteY13" fmla="*/ 942975 h 981075"/>
              <a:gd name="connsiteX14" fmla="*/ 517525 w 1858962"/>
              <a:gd name="connsiteY14" fmla="*/ 933450 h 981075"/>
              <a:gd name="connsiteX15" fmla="*/ 403225 w 1858962"/>
              <a:gd name="connsiteY15" fmla="*/ 933450 h 981075"/>
              <a:gd name="connsiteX16" fmla="*/ 165100 w 1858962"/>
              <a:gd name="connsiteY16" fmla="*/ 866775 h 981075"/>
              <a:gd name="connsiteX17" fmla="*/ 107950 w 1858962"/>
              <a:gd name="connsiteY17" fmla="*/ 685800 h 981075"/>
              <a:gd name="connsiteX18" fmla="*/ 88900 w 1858962"/>
              <a:gd name="connsiteY18" fmla="*/ 476250 h 981075"/>
              <a:gd name="connsiteX19" fmla="*/ 31750 w 1858962"/>
              <a:gd name="connsiteY19" fmla="*/ 361950 h 981075"/>
              <a:gd name="connsiteX20" fmla="*/ 12700 w 1858962"/>
              <a:gd name="connsiteY20" fmla="*/ 257175 h 981075"/>
              <a:gd name="connsiteX21" fmla="*/ 22225 w 1858962"/>
              <a:gd name="connsiteY21" fmla="*/ 142875 h 981075"/>
              <a:gd name="connsiteX22" fmla="*/ 60325 w 1858962"/>
              <a:gd name="connsiteY22" fmla="*/ 8572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58962" h="981075">
                <a:moveTo>
                  <a:pt x="60325" y="85725"/>
                </a:moveTo>
                <a:cubicBezTo>
                  <a:pt x="120650" y="66675"/>
                  <a:pt x="266700" y="39687"/>
                  <a:pt x="384175" y="28575"/>
                </a:cubicBezTo>
                <a:cubicBezTo>
                  <a:pt x="501650" y="17463"/>
                  <a:pt x="652463" y="20637"/>
                  <a:pt x="765175" y="19050"/>
                </a:cubicBezTo>
                <a:cubicBezTo>
                  <a:pt x="877887" y="17463"/>
                  <a:pt x="1060450" y="19050"/>
                  <a:pt x="1060450" y="19050"/>
                </a:cubicBezTo>
                <a:cubicBezTo>
                  <a:pt x="1141412" y="19050"/>
                  <a:pt x="1174750" y="0"/>
                  <a:pt x="1250950" y="19050"/>
                </a:cubicBezTo>
                <a:cubicBezTo>
                  <a:pt x="1327150" y="38100"/>
                  <a:pt x="1431925" y="111125"/>
                  <a:pt x="1517650" y="133350"/>
                </a:cubicBezTo>
                <a:cubicBezTo>
                  <a:pt x="1603375" y="155575"/>
                  <a:pt x="1709738" y="138113"/>
                  <a:pt x="1765300" y="152400"/>
                </a:cubicBezTo>
                <a:cubicBezTo>
                  <a:pt x="1820863" y="166688"/>
                  <a:pt x="1843088" y="177800"/>
                  <a:pt x="1851025" y="219075"/>
                </a:cubicBezTo>
                <a:cubicBezTo>
                  <a:pt x="1858962" y="260350"/>
                  <a:pt x="1825625" y="333375"/>
                  <a:pt x="1812925" y="400050"/>
                </a:cubicBezTo>
                <a:cubicBezTo>
                  <a:pt x="1800225" y="466725"/>
                  <a:pt x="1784350" y="555625"/>
                  <a:pt x="1774825" y="619125"/>
                </a:cubicBezTo>
                <a:cubicBezTo>
                  <a:pt x="1765300" y="682625"/>
                  <a:pt x="1797050" y="725488"/>
                  <a:pt x="1755775" y="781050"/>
                </a:cubicBezTo>
                <a:cubicBezTo>
                  <a:pt x="1714500" y="836613"/>
                  <a:pt x="1614487" y="923925"/>
                  <a:pt x="1527175" y="952500"/>
                </a:cubicBezTo>
                <a:cubicBezTo>
                  <a:pt x="1439863" y="981075"/>
                  <a:pt x="1336675" y="954088"/>
                  <a:pt x="1231900" y="952500"/>
                </a:cubicBezTo>
                <a:cubicBezTo>
                  <a:pt x="1127125" y="950913"/>
                  <a:pt x="898525" y="942975"/>
                  <a:pt x="898525" y="942975"/>
                </a:cubicBezTo>
                <a:lnTo>
                  <a:pt x="517525" y="933450"/>
                </a:lnTo>
                <a:cubicBezTo>
                  <a:pt x="434975" y="931863"/>
                  <a:pt x="461962" y="944562"/>
                  <a:pt x="403225" y="933450"/>
                </a:cubicBezTo>
                <a:cubicBezTo>
                  <a:pt x="344488" y="922338"/>
                  <a:pt x="214312" y="908050"/>
                  <a:pt x="165100" y="866775"/>
                </a:cubicBezTo>
                <a:cubicBezTo>
                  <a:pt x="115888" y="825500"/>
                  <a:pt x="120650" y="750887"/>
                  <a:pt x="107950" y="685800"/>
                </a:cubicBezTo>
                <a:cubicBezTo>
                  <a:pt x="95250" y="620713"/>
                  <a:pt x="101600" y="530225"/>
                  <a:pt x="88900" y="476250"/>
                </a:cubicBezTo>
                <a:cubicBezTo>
                  <a:pt x="76200" y="422275"/>
                  <a:pt x="44450" y="398463"/>
                  <a:pt x="31750" y="361950"/>
                </a:cubicBezTo>
                <a:cubicBezTo>
                  <a:pt x="19050" y="325438"/>
                  <a:pt x="14287" y="293687"/>
                  <a:pt x="12700" y="257175"/>
                </a:cubicBezTo>
                <a:cubicBezTo>
                  <a:pt x="11113" y="220663"/>
                  <a:pt x="14287" y="171450"/>
                  <a:pt x="22225" y="142875"/>
                </a:cubicBezTo>
                <a:cubicBezTo>
                  <a:pt x="30163" y="114300"/>
                  <a:pt x="0" y="104775"/>
                  <a:pt x="60325" y="8572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Freeform 55"/>
          <p:cNvSpPr/>
          <p:nvPr/>
        </p:nvSpPr>
        <p:spPr>
          <a:xfrm>
            <a:off x="4410621" y="5118001"/>
            <a:ext cx="3577679" cy="1729512"/>
          </a:xfrm>
          <a:custGeom>
            <a:avLst/>
            <a:gdLst>
              <a:gd name="connsiteX0" fmla="*/ 284162 w 2211387"/>
              <a:gd name="connsiteY0" fmla="*/ 98425 h 1184275"/>
              <a:gd name="connsiteX1" fmla="*/ 808037 w 2211387"/>
              <a:gd name="connsiteY1" fmla="*/ 60325 h 1184275"/>
              <a:gd name="connsiteX2" fmla="*/ 1350962 w 2211387"/>
              <a:gd name="connsiteY2" fmla="*/ 60325 h 1184275"/>
              <a:gd name="connsiteX3" fmla="*/ 1722437 w 2211387"/>
              <a:gd name="connsiteY3" fmla="*/ 3175 h 1184275"/>
              <a:gd name="connsiteX4" fmla="*/ 1998662 w 2211387"/>
              <a:gd name="connsiteY4" fmla="*/ 79375 h 1184275"/>
              <a:gd name="connsiteX5" fmla="*/ 2084387 w 2211387"/>
              <a:gd name="connsiteY5" fmla="*/ 203200 h 1184275"/>
              <a:gd name="connsiteX6" fmla="*/ 2198687 w 2211387"/>
              <a:gd name="connsiteY6" fmla="*/ 669925 h 1184275"/>
              <a:gd name="connsiteX7" fmla="*/ 2008187 w 2211387"/>
              <a:gd name="connsiteY7" fmla="*/ 1003300 h 1184275"/>
              <a:gd name="connsiteX8" fmla="*/ 1579562 w 2211387"/>
              <a:gd name="connsiteY8" fmla="*/ 1108075 h 1184275"/>
              <a:gd name="connsiteX9" fmla="*/ 1160462 w 2211387"/>
              <a:gd name="connsiteY9" fmla="*/ 1127125 h 1184275"/>
              <a:gd name="connsiteX10" fmla="*/ 569912 w 2211387"/>
              <a:gd name="connsiteY10" fmla="*/ 1165225 h 1184275"/>
              <a:gd name="connsiteX11" fmla="*/ 198437 w 2211387"/>
              <a:gd name="connsiteY11" fmla="*/ 1012825 h 1184275"/>
              <a:gd name="connsiteX12" fmla="*/ 17462 w 2211387"/>
              <a:gd name="connsiteY12" fmla="*/ 812800 h 1184275"/>
              <a:gd name="connsiteX13" fmla="*/ 93662 w 2211387"/>
              <a:gd name="connsiteY13" fmla="*/ 565150 h 1184275"/>
              <a:gd name="connsiteX14" fmla="*/ 255587 w 2211387"/>
              <a:gd name="connsiteY14" fmla="*/ 431800 h 1184275"/>
              <a:gd name="connsiteX15" fmla="*/ 284162 w 2211387"/>
              <a:gd name="connsiteY15" fmla="*/ 298450 h 1184275"/>
              <a:gd name="connsiteX16" fmla="*/ 169862 w 2211387"/>
              <a:gd name="connsiteY16" fmla="*/ 250825 h 1184275"/>
              <a:gd name="connsiteX17" fmla="*/ 188912 w 2211387"/>
              <a:gd name="connsiteY17" fmla="*/ 184150 h 1184275"/>
              <a:gd name="connsiteX18" fmla="*/ 312737 w 2211387"/>
              <a:gd name="connsiteY18" fmla="*/ 174625 h 1184275"/>
              <a:gd name="connsiteX19" fmla="*/ 284162 w 2211387"/>
              <a:gd name="connsiteY19" fmla="*/ 98425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11387" h="1184275">
                <a:moveTo>
                  <a:pt x="284162" y="98425"/>
                </a:moveTo>
                <a:cubicBezTo>
                  <a:pt x="366712" y="79375"/>
                  <a:pt x="630237" y="66675"/>
                  <a:pt x="808037" y="60325"/>
                </a:cubicBezTo>
                <a:cubicBezTo>
                  <a:pt x="985837" y="53975"/>
                  <a:pt x="1198562" y="69850"/>
                  <a:pt x="1350962" y="60325"/>
                </a:cubicBezTo>
                <a:cubicBezTo>
                  <a:pt x="1503362" y="50800"/>
                  <a:pt x="1614487" y="0"/>
                  <a:pt x="1722437" y="3175"/>
                </a:cubicBezTo>
                <a:cubicBezTo>
                  <a:pt x="1830387" y="6350"/>
                  <a:pt x="1938337" y="46037"/>
                  <a:pt x="1998662" y="79375"/>
                </a:cubicBezTo>
                <a:cubicBezTo>
                  <a:pt x="2058987" y="112713"/>
                  <a:pt x="2051050" y="104775"/>
                  <a:pt x="2084387" y="203200"/>
                </a:cubicBezTo>
                <a:cubicBezTo>
                  <a:pt x="2117724" y="301625"/>
                  <a:pt x="2211387" y="536575"/>
                  <a:pt x="2198687" y="669925"/>
                </a:cubicBezTo>
                <a:cubicBezTo>
                  <a:pt x="2185987" y="803275"/>
                  <a:pt x="2111374" y="930275"/>
                  <a:pt x="2008187" y="1003300"/>
                </a:cubicBezTo>
                <a:cubicBezTo>
                  <a:pt x="1905000" y="1076325"/>
                  <a:pt x="1720849" y="1087438"/>
                  <a:pt x="1579562" y="1108075"/>
                </a:cubicBezTo>
                <a:cubicBezTo>
                  <a:pt x="1438275" y="1128712"/>
                  <a:pt x="1160462" y="1127125"/>
                  <a:pt x="1160462" y="1127125"/>
                </a:cubicBezTo>
                <a:cubicBezTo>
                  <a:pt x="992187" y="1136650"/>
                  <a:pt x="730250" y="1184275"/>
                  <a:pt x="569912" y="1165225"/>
                </a:cubicBezTo>
                <a:cubicBezTo>
                  <a:pt x="409575" y="1146175"/>
                  <a:pt x="290512" y="1071562"/>
                  <a:pt x="198437" y="1012825"/>
                </a:cubicBezTo>
                <a:cubicBezTo>
                  <a:pt x="106362" y="954088"/>
                  <a:pt x="34924" y="887412"/>
                  <a:pt x="17462" y="812800"/>
                </a:cubicBezTo>
                <a:cubicBezTo>
                  <a:pt x="0" y="738188"/>
                  <a:pt x="53975" y="628650"/>
                  <a:pt x="93662" y="565150"/>
                </a:cubicBezTo>
                <a:cubicBezTo>
                  <a:pt x="133349" y="501650"/>
                  <a:pt x="223837" y="476250"/>
                  <a:pt x="255587" y="431800"/>
                </a:cubicBezTo>
                <a:cubicBezTo>
                  <a:pt x="287337" y="387350"/>
                  <a:pt x="298449" y="328612"/>
                  <a:pt x="284162" y="298450"/>
                </a:cubicBezTo>
                <a:cubicBezTo>
                  <a:pt x="269875" y="268288"/>
                  <a:pt x="185737" y="269875"/>
                  <a:pt x="169862" y="250825"/>
                </a:cubicBezTo>
                <a:cubicBezTo>
                  <a:pt x="153987" y="231775"/>
                  <a:pt x="165100" y="196850"/>
                  <a:pt x="188912" y="184150"/>
                </a:cubicBezTo>
                <a:cubicBezTo>
                  <a:pt x="212725" y="171450"/>
                  <a:pt x="292100" y="185737"/>
                  <a:pt x="312737" y="174625"/>
                </a:cubicBezTo>
                <a:cubicBezTo>
                  <a:pt x="333374" y="163513"/>
                  <a:pt x="201612" y="117475"/>
                  <a:pt x="284162" y="9842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Freeform 47"/>
          <p:cNvSpPr/>
          <p:nvPr/>
        </p:nvSpPr>
        <p:spPr>
          <a:xfrm>
            <a:off x="3815645" y="2816271"/>
            <a:ext cx="3923990" cy="2118784"/>
          </a:xfrm>
          <a:custGeom>
            <a:avLst/>
            <a:gdLst>
              <a:gd name="connsiteX0" fmla="*/ 144462 w 2224087"/>
              <a:gd name="connsiteY0" fmla="*/ 155575 h 1589088"/>
              <a:gd name="connsiteX1" fmla="*/ 1077912 w 2224087"/>
              <a:gd name="connsiteY1" fmla="*/ 12700 h 1589088"/>
              <a:gd name="connsiteX2" fmla="*/ 1811337 w 2224087"/>
              <a:gd name="connsiteY2" fmla="*/ 79375 h 1589088"/>
              <a:gd name="connsiteX3" fmla="*/ 2173287 w 2224087"/>
              <a:gd name="connsiteY3" fmla="*/ 222250 h 1589088"/>
              <a:gd name="connsiteX4" fmla="*/ 2116137 w 2224087"/>
              <a:gd name="connsiteY4" fmla="*/ 879475 h 1589088"/>
              <a:gd name="connsiteX5" fmla="*/ 2011362 w 2224087"/>
              <a:gd name="connsiteY5" fmla="*/ 1327150 h 1589088"/>
              <a:gd name="connsiteX6" fmla="*/ 1458912 w 2224087"/>
              <a:gd name="connsiteY6" fmla="*/ 1527175 h 1589088"/>
              <a:gd name="connsiteX7" fmla="*/ 801687 w 2224087"/>
              <a:gd name="connsiteY7" fmla="*/ 1565275 h 1589088"/>
              <a:gd name="connsiteX8" fmla="*/ 344487 w 2224087"/>
              <a:gd name="connsiteY8" fmla="*/ 1384300 h 1589088"/>
              <a:gd name="connsiteX9" fmla="*/ 68262 w 2224087"/>
              <a:gd name="connsiteY9" fmla="*/ 1041400 h 1589088"/>
              <a:gd name="connsiteX10" fmla="*/ 173037 w 2224087"/>
              <a:gd name="connsiteY10" fmla="*/ 584200 h 1589088"/>
              <a:gd name="connsiteX11" fmla="*/ 211137 w 2224087"/>
              <a:gd name="connsiteY11" fmla="*/ 317500 h 1589088"/>
              <a:gd name="connsiteX12" fmla="*/ 144462 w 2224087"/>
              <a:gd name="connsiteY12" fmla="*/ 155575 h 15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4087" h="1589088">
                <a:moveTo>
                  <a:pt x="144462" y="155575"/>
                </a:moveTo>
                <a:cubicBezTo>
                  <a:pt x="288924" y="104775"/>
                  <a:pt x="800100" y="25400"/>
                  <a:pt x="1077912" y="12700"/>
                </a:cubicBezTo>
                <a:cubicBezTo>
                  <a:pt x="1355724" y="0"/>
                  <a:pt x="1628775" y="44450"/>
                  <a:pt x="1811337" y="79375"/>
                </a:cubicBezTo>
                <a:cubicBezTo>
                  <a:pt x="1993899" y="114300"/>
                  <a:pt x="2122487" y="88900"/>
                  <a:pt x="2173287" y="222250"/>
                </a:cubicBezTo>
                <a:cubicBezTo>
                  <a:pt x="2224087" y="355600"/>
                  <a:pt x="2143124" y="695325"/>
                  <a:pt x="2116137" y="879475"/>
                </a:cubicBezTo>
                <a:cubicBezTo>
                  <a:pt x="2089150" y="1063625"/>
                  <a:pt x="2120900" y="1219200"/>
                  <a:pt x="2011362" y="1327150"/>
                </a:cubicBezTo>
                <a:cubicBezTo>
                  <a:pt x="1901824" y="1435100"/>
                  <a:pt x="1660524" y="1487488"/>
                  <a:pt x="1458912" y="1527175"/>
                </a:cubicBezTo>
                <a:cubicBezTo>
                  <a:pt x="1257300" y="1566862"/>
                  <a:pt x="987425" y="1589088"/>
                  <a:pt x="801687" y="1565275"/>
                </a:cubicBezTo>
                <a:cubicBezTo>
                  <a:pt x="615950" y="1541463"/>
                  <a:pt x="466725" y="1471613"/>
                  <a:pt x="344487" y="1384300"/>
                </a:cubicBezTo>
                <a:cubicBezTo>
                  <a:pt x="222250" y="1296988"/>
                  <a:pt x="96837" y="1174750"/>
                  <a:pt x="68262" y="1041400"/>
                </a:cubicBezTo>
                <a:cubicBezTo>
                  <a:pt x="39687" y="908050"/>
                  <a:pt x="149225" y="704850"/>
                  <a:pt x="173037" y="584200"/>
                </a:cubicBezTo>
                <a:cubicBezTo>
                  <a:pt x="196849" y="463550"/>
                  <a:pt x="215900" y="387350"/>
                  <a:pt x="211137" y="317500"/>
                </a:cubicBezTo>
                <a:cubicBezTo>
                  <a:pt x="206375" y="247650"/>
                  <a:pt x="0" y="206375"/>
                  <a:pt x="144462" y="1555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Freeform 46"/>
          <p:cNvSpPr/>
          <p:nvPr/>
        </p:nvSpPr>
        <p:spPr>
          <a:xfrm>
            <a:off x="3680179" y="880533"/>
            <a:ext cx="3160888" cy="1699784"/>
          </a:xfrm>
          <a:custGeom>
            <a:avLst/>
            <a:gdLst>
              <a:gd name="connsiteX0" fmla="*/ 142723 w 2370666"/>
              <a:gd name="connsiteY0" fmla="*/ 341086 h 1274838"/>
              <a:gd name="connsiteX1" fmla="*/ 520095 w 2370666"/>
              <a:gd name="connsiteY1" fmla="*/ 50800 h 1274838"/>
              <a:gd name="connsiteX2" fmla="*/ 1115180 w 2370666"/>
              <a:gd name="connsiteY2" fmla="*/ 50800 h 1274838"/>
              <a:gd name="connsiteX3" fmla="*/ 1550609 w 2370666"/>
              <a:gd name="connsiteY3" fmla="*/ 36286 h 1274838"/>
              <a:gd name="connsiteX4" fmla="*/ 2029580 w 2370666"/>
              <a:gd name="connsiteY4" fmla="*/ 268514 h 1274838"/>
              <a:gd name="connsiteX5" fmla="*/ 2363409 w 2370666"/>
              <a:gd name="connsiteY5" fmla="*/ 907143 h 1274838"/>
              <a:gd name="connsiteX6" fmla="*/ 1986037 w 2370666"/>
              <a:gd name="connsiteY6" fmla="*/ 1226457 h 1274838"/>
              <a:gd name="connsiteX7" fmla="*/ 1376437 w 2370666"/>
              <a:gd name="connsiteY7" fmla="*/ 1197429 h 1274838"/>
              <a:gd name="connsiteX8" fmla="*/ 752323 w 2370666"/>
              <a:gd name="connsiteY8" fmla="*/ 1211943 h 1274838"/>
              <a:gd name="connsiteX9" fmla="*/ 244323 w 2370666"/>
              <a:gd name="connsiteY9" fmla="*/ 1211943 h 1274838"/>
              <a:gd name="connsiteX10" fmla="*/ 12095 w 2370666"/>
              <a:gd name="connsiteY10" fmla="*/ 1037771 h 1274838"/>
              <a:gd name="connsiteX11" fmla="*/ 171752 w 2370666"/>
              <a:gd name="connsiteY11" fmla="*/ 732971 h 1274838"/>
              <a:gd name="connsiteX12" fmla="*/ 200780 w 2370666"/>
              <a:gd name="connsiteY12" fmla="*/ 413657 h 1274838"/>
              <a:gd name="connsiteX13" fmla="*/ 142723 w 2370666"/>
              <a:gd name="connsiteY13" fmla="*/ 341086 h 127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0666" h="1274838">
                <a:moveTo>
                  <a:pt x="142723" y="341086"/>
                </a:moveTo>
                <a:cubicBezTo>
                  <a:pt x="195942" y="280610"/>
                  <a:pt x="358019" y="99181"/>
                  <a:pt x="520095" y="50800"/>
                </a:cubicBezTo>
                <a:cubicBezTo>
                  <a:pt x="682171" y="2419"/>
                  <a:pt x="943428" y="53219"/>
                  <a:pt x="1115180" y="50800"/>
                </a:cubicBezTo>
                <a:cubicBezTo>
                  <a:pt x="1286932" y="48381"/>
                  <a:pt x="1398209" y="0"/>
                  <a:pt x="1550609" y="36286"/>
                </a:cubicBezTo>
                <a:cubicBezTo>
                  <a:pt x="1703009" y="72572"/>
                  <a:pt x="1894113" y="123371"/>
                  <a:pt x="2029580" y="268514"/>
                </a:cubicBezTo>
                <a:cubicBezTo>
                  <a:pt x="2165047" y="413657"/>
                  <a:pt x="2370666" y="747486"/>
                  <a:pt x="2363409" y="907143"/>
                </a:cubicBezTo>
                <a:cubicBezTo>
                  <a:pt x="2356152" y="1066800"/>
                  <a:pt x="2150532" y="1178076"/>
                  <a:pt x="1986037" y="1226457"/>
                </a:cubicBezTo>
                <a:cubicBezTo>
                  <a:pt x="1821542" y="1274838"/>
                  <a:pt x="1582056" y="1199848"/>
                  <a:pt x="1376437" y="1197429"/>
                </a:cubicBezTo>
                <a:cubicBezTo>
                  <a:pt x="1170818" y="1195010"/>
                  <a:pt x="941009" y="1209524"/>
                  <a:pt x="752323" y="1211943"/>
                </a:cubicBezTo>
                <a:cubicBezTo>
                  <a:pt x="563637" y="1214362"/>
                  <a:pt x="367694" y="1240972"/>
                  <a:pt x="244323" y="1211943"/>
                </a:cubicBezTo>
                <a:cubicBezTo>
                  <a:pt x="120952" y="1182914"/>
                  <a:pt x="24190" y="1117600"/>
                  <a:pt x="12095" y="1037771"/>
                </a:cubicBezTo>
                <a:cubicBezTo>
                  <a:pt x="0" y="957942"/>
                  <a:pt x="140305" y="836990"/>
                  <a:pt x="171752" y="732971"/>
                </a:cubicBezTo>
                <a:cubicBezTo>
                  <a:pt x="203199" y="628952"/>
                  <a:pt x="200780" y="478971"/>
                  <a:pt x="200780" y="413657"/>
                </a:cubicBezTo>
                <a:cubicBezTo>
                  <a:pt x="200780" y="348343"/>
                  <a:pt x="89504" y="401562"/>
                  <a:pt x="142723" y="341086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Freeform 37"/>
          <p:cNvSpPr/>
          <p:nvPr/>
        </p:nvSpPr>
        <p:spPr>
          <a:xfrm>
            <a:off x="725715" y="4405892"/>
            <a:ext cx="2899631" cy="2290032"/>
          </a:xfrm>
          <a:custGeom>
            <a:avLst/>
            <a:gdLst>
              <a:gd name="connsiteX0" fmla="*/ 50800 w 2174723"/>
              <a:gd name="connsiteY0" fmla="*/ 498324 h 1717524"/>
              <a:gd name="connsiteX1" fmla="*/ 515257 w 2174723"/>
              <a:gd name="connsiteY1" fmla="*/ 62895 h 1717524"/>
              <a:gd name="connsiteX2" fmla="*/ 1545771 w 2174723"/>
              <a:gd name="connsiteY2" fmla="*/ 135467 h 1717524"/>
              <a:gd name="connsiteX3" fmla="*/ 1952171 w 2174723"/>
              <a:gd name="connsiteY3" fmla="*/ 48381 h 1717524"/>
              <a:gd name="connsiteX4" fmla="*/ 2169885 w 2174723"/>
              <a:gd name="connsiteY4" fmla="*/ 425752 h 1717524"/>
              <a:gd name="connsiteX5" fmla="*/ 1981200 w 2174723"/>
              <a:gd name="connsiteY5" fmla="*/ 1151467 h 1717524"/>
              <a:gd name="connsiteX6" fmla="*/ 1894114 w 2174723"/>
              <a:gd name="connsiteY6" fmla="*/ 1615924 h 1717524"/>
              <a:gd name="connsiteX7" fmla="*/ 820057 w 2174723"/>
              <a:gd name="connsiteY7" fmla="*/ 1630438 h 1717524"/>
              <a:gd name="connsiteX8" fmla="*/ 210457 w 2174723"/>
              <a:gd name="connsiteY8" fmla="*/ 1528838 h 1717524"/>
              <a:gd name="connsiteX9" fmla="*/ 50800 w 2174723"/>
              <a:gd name="connsiteY9" fmla="*/ 498324 h 17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723" h="1717524">
                <a:moveTo>
                  <a:pt x="50800" y="498324"/>
                </a:moveTo>
                <a:cubicBezTo>
                  <a:pt x="101600" y="254000"/>
                  <a:pt x="266095" y="123371"/>
                  <a:pt x="515257" y="62895"/>
                </a:cubicBezTo>
                <a:cubicBezTo>
                  <a:pt x="764419" y="2419"/>
                  <a:pt x="1306285" y="137886"/>
                  <a:pt x="1545771" y="135467"/>
                </a:cubicBezTo>
                <a:cubicBezTo>
                  <a:pt x="1785257" y="133048"/>
                  <a:pt x="1848152" y="0"/>
                  <a:pt x="1952171" y="48381"/>
                </a:cubicBezTo>
                <a:cubicBezTo>
                  <a:pt x="2056190" y="96762"/>
                  <a:pt x="2165047" y="241904"/>
                  <a:pt x="2169885" y="425752"/>
                </a:cubicBezTo>
                <a:cubicBezTo>
                  <a:pt x="2174723" y="609600"/>
                  <a:pt x="2027162" y="953105"/>
                  <a:pt x="1981200" y="1151467"/>
                </a:cubicBezTo>
                <a:cubicBezTo>
                  <a:pt x="1935238" y="1349829"/>
                  <a:pt x="2087638" y="1536096"/>
                  <a:pt x="1894114" y="1615924"/>
                </a:cubicBezTo>
                <a:cubicBezTo>
                  <a:pt x="1700590" y="1695752"/>
                  <a:pt x="1100666" y="1644952"/>
                  <a:pt x="820057" y="1630438"/>
                </a:cubicBezTo>
                <a:cubicBezTo>
                  <a:pt x="539448" y="1615924"/>
                  <a:pt x="336247" y="1717524"/>
                  <a:pt x="210457" y="1528838"/>
                </a:cubicBezTo>
                <a:cubicBezTo>
                  <a:pt x="84667" y="1340152"/>
                  <a:pt x="0" y="742648"/>
                  <a:pt x="50800" y="49832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Freeform 36"/>
          <p:cNvSpPr/>
          <p:nvPr/>
        </p:nvSpPr>
        <p:spPr>
          <a:xfrm>
            <a:off x="670885" y="2731911"/>
            <a:ext cx="2793193" cy="1561093"/>
          </a:xfrm>
          <a:custGeom>
            <a:avLst/>
            <a:gdLst>
              <a:gd name="connsiteX0" fmla="*/ 19352 w 2094895"/>
              <a:gd name="connsiteY0" fmla="*/ 549124 h 1170820"/>
              <a:gd name="connsiteX1" fmla="*/ 367695 w 2094895"/>
              <a:gd name="connsiteY1" fmla="*/ 84667 h 1170820"/>
              <a:gd name="connsiteX2" fmla="*/ 1122438 w 2094895"/>
              <a:gd name="connsiteY2" fmla="*/ 41124 h 1170820"/>
              <a:gd name="connsiteX3" fmla="*/ 1732038 w 2094895"/>
              <a:gd name="connsiteY3" fmla="*/ 70153 h 1170820"/>
              <a:gd name="connsiteX4" fmla="*/ 1978781 w 2094895"/>
              <a:gd name="connsiteY4" fmla="*/ 360438 h 1170820"/>
              <a:gd name="connsiteX5" fmla="*/ 2036838 w 2094895"/>
              <a:gd name="connsiteY5" fmla="*/ 839410 h 1170820"/>
              <a:gd name="connsiteX6" fmla="*/ 1630438 w 2094895"/>
              <a:gd name="connsiteY6" fmla="*/ 1057124 h 1170820"/>
              <a:gd name="connsiteX7" fmla="*/ 919238 w 2094895"/>
              <a:gd name="connsiteY7" fmla="*/ 1057124 h 1170820"/>
              <a:gd name="connsiteX8" fmla="*/ 251581 w 2094895"/>
              <a:gd name="connsiteY8" fmla="*/ 1086153 h 1170820"/>
              <a:gd name="connsiteX9" fmla="*/ 19352 w 2094895"/>
              <a:gd name="connsiteY9" fmla="*/ 549124 h 117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4895" h="1170820">
                <a:moveTo>
                  <a:pt x="19352" y="549124"/>
                </a:moveTo>
                <a:cubicBezTo>
                  <a:pt x="38704" y="382210"/>
                  <a:pt x="183847" y="169334"/>
                  <a:pt x="367695" y="84667"/>
                </a:cubicBezTo>
                <a:cubicBezTo>
                  <a:pt x="551543" y="0"/>
                  <a:pt x="895048" y="43543"/>
                  <a:pt x="1122438" y="41124"/>
                </a:cubicBezTo>
                <a:cubicBezTo>
                  <a:pt x="1349828" y="38705"/>
                  <a:pt x="1589314" y="16934"/>
                  <a:pt x="1732038" y="70153"/>
                </a:cubicBezTo>
                <a:cubicBezTo>
                  <a:pt x="1874762" y="123372"/>
                  <a:pt x="1927981" y="232229"/>
                  <a:pt x="1978781" y="360438"/>
                </a:cubicBezTo>
                <a:cubicBezTo>
                  <a:pt x="2029581" y="488648"/>
                  <a:pt x="2094895" y="723296"/>
                  <a:pt x="2036838" y="839410"/>
                </a:cubicBezTo>
                <a:cubicBezTo>
                  <a:pt x="1978781" y="955524"/>
                  <a:pt x="1816705" y="1020838"/>
                  <a:pt x="1630438" y="1057124"/>
                </a:cubicBezTo>
                <a:cubicBezTo>
                  <a:pt x="1444171" y="1093410"/>
                  <a:pt x="1149047" y="1052286"/>
                  <a:pt x="919238" y="1057124"/>
                </a:cubicBezTo>
                <a:cubicBezTo>
                  <a:pt x="689429" y="1061962"/>
                  <a:pt x="401562" y="1170820"/>
                  <a:pt x="251581" y="1086153"/>
                </a:cubicBezTo>
                <a:cubicBezTo>
                  <a:pt x="101600" y="1001486"/>
                  <a:pt x="0" y="716038"/>
                  <a:pt x="19352" y="54912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Freeform 32"/>
          <p:cNvSpPr/>
          <p:nvPr/>
        </p:nvSpPr>
        <p:spPr>
          <a:xfrm>
            <a:off x="632179" y="819253"/>
            <a:ext cx="2641600" cy="1712684"/>
          </a:xfrm>
          <a:custGeom>
            <a:avLst/>
            <a:gdLst>
              <a:gd name="connsiteX0" fmla="*/ 106437 w 1981200"/>
              <a:gd name="connsiteY0" fmla="*/ 227390 h 1284513"/>
              <a:gd name="connsiteX1" fmla="*/ 599923 w 1981200"/>
              <a:gd name="connsiteY1" fmla="*/ 24190 h 1284513"/>
              <a:gd name="connsiteX2" fmla="*/ 933752 w 1981200"/>
              <a:gd name="connsiteY2" fmla="*/ 82247 h 1284513"/>
              <a:gd name="connsiteX3" fmla="*/ 1732037 w 1981200"/>
              <a:gd name="connsiteY3" fmla="*/ 154818 h 1284513"/>
              <a:gd name="connsiteX4" fmla="*/ 1920723 w 1981200"/>
              <a:gd name="connsiteY4" fmla="*/ 401561 h 1284513"/>
              <a:gd name="connsiteX5" fmla="*/ 1848152 w 1981200"/>
              <a:gd name="connsiteY5" fmla="*/ 1025675 h 1284513"/>
              <a:gd name="connsiteX6" fmla="*/ 1122437 w 1981200"/>
              <a:gd name="connsiteY6" fmla="*/ 1228875 h 1284513"/>
              <a:gd name="connsiteX7" fmla="*/ 164495 w 1981200"/>
              <a:gd name="connsiteY7" fmla="*/ 1112761 h 1284513"/>
              <a:gd name="connsiteX8" fmla="*/ 106437 w 1981200"/>
              <a:gd name="connsiteY8" fmla="*/ 227390 h 128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0" h="1284513">
                <a:moveTo>
                  <a:pt x="106437" y="227390"/>
                </a:moveTo>
                <a:cubicBezTo>
                  <a:pt x="179008" y="45961"/>
                  <a:pt x="462037" y="48381"/>
                  <a:pt x="599923" y="24190"/>
                </a:cubicBezTo>
                <a:cubicBezTo>
                  <a:pt x="737809" y="0"/>
                  <a:pt x="745066" y="60476"/>
                  <a:pt x="933752" y="82247"/>
                </a:cubicBezTo>
                <a:cubicBezTo>
                  <a:pt x="1122438" y="104018"/>
                  <a:pt x="1567542" y="101599"/>
                  <a:pt x="1732037" y="154818"/>
                </a:cubicBezTo>
                <a:cubicBezTo>
                  <a:pt x="1896532" y="208037"/>
                  <a:pt x="1901371" y="256418"/>
                  <a:pt x="1920723" y="401561"/>
                </a:cubicBezTo>
                <a:cubicBezTo>
                  <a:pt x="1940075" y="546704"/>
                  <a:pt x="1981200" y="887789"/>
                  <a:pt x="1848152" y="1025675"/>
                </a:cubicBezTo>
                <a:cubicBezTo>
                  <a:pt x="1715104" y="1163561"/>
                  <a:pt x="1403046" y="1214361"/>
                  <a:pt x="1122437" y="1228875"/>
                </a:cubicBezTo>
                <a:cubicBezTo>
                  <a:pt x="841828" y="1243389"/>
                  <a:pt x="328990" y="1284513"/>
                  <a:pt x="164495" y="1112761"/>
                </a:cubicBezTo>
                <a:cubicBezTo>
                  <a:pt x="0" y="941009"/>
                  <a:pt x="33866" y="408819"/>
                  <a:pt x="106437" y="22739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6400" y="279400"/>
            <a:ext cx="1148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PENCEGAHAN OLEH KELUARGA</a:t>
            </a:r>
            <a:endParaRPr lang="en-US" sz="2133" dirty="0"/>
          </a:p>
        </p:txBody>
      </p:sp>
      <p:sp>
        <p:nvSpPr>
          <p:cNvPr id="40" name="TextBox 39"/>
          <p:cNvSpPr txBox="1"/>
          <p:nvPr/>
        </p:nvSpPr>
        <p:spPr>
          <a:xfrm>
            <a:off x="657461" y="1001136"/>
            <a:ext cx="2698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orangtua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35379" y="2743952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advokasi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6400" y="4648200"/>
            <a:ext cx="345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Menyelaraskan pendisiplinan tanpa merendahkan martabat anak baik dirumah maupun di sekolah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27900" y="1206437"/>
            <a:ext cx="275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Melaporkan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korban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759192" y="937285"/>
            <a:ext cx="316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perundungan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ikut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944661" y="2960881"/>
            <a:ext cx="3767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perundungan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dirumah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Di </a:t>
            </a:r>
            <a:r>
              <a:rPr lang="en-US" sz="2400" dirty="0" err="1"/>
              <a:t>sekolah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6075" y="5305466"/>
            <a:ext cx="3241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Menyiapkan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perundungan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berkata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175" y="3175094"/>
            <a:ext cx="4599825" cy="36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6400" y="279400"/>
            <a:ext cx="7518400" cy="542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PENCEGAHAN OLEH SATUAN PENDIDIKAN</a:t>
            </a:r>
            <a:endParaRPr lang="en-US" sz="2133" dirty="0"/>
          </a:p>
          <a:p>
            <a:endParaRPr lang="en-US" sz="2133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 err="1"/>
              <a:t>Adanya</a:t>
            </a:r>
            <a:r>
              <a:rPr lang="en-US" sz="2133" dirty="0"/>
              <a:t> </a:t>
            </a:r>
            <a:r>
              <a:rPr lang="en-US" sz="2133" dirty="0" err="1"/>
              <a:t>layanan</a:t>
            </a:r>
            <a:r>
              <a:rPr lang="en-US" sz="2133" dirty="0"/>
              <a:t> </a:t>
            </a:r>
            <a:r>
              <a:rPr lang="en-US" sz="2133" dirty="0" err="1"/>
              <a:t>pengaduan</a:t>
            </a:r>
            <a:r>
              <a:rPr lang="en-US" sz="2133" dirty="0"/>
              <a:t> </a:t>
            </a:r>
            <a:r>
              <a:rPr lang="en-US" sz="2133" dirty="0" err="1"/>
              <a:t>kekerasan</a:t>
            </a:r>
            <a:r>
              <a:rPr lang="en-US" sz="2133" dirty="0"/>
              <a:t>/ media </a:t>
            </a:r>
            <a:r>
              <a:rPr lang="en-US" sz="2133" dirty="0" err="1"/>
              <a:t>bagi</a:t>
            </a:r>
            <a:r>
              <a:rPr lang="en-US" sz="2133" dirty="0"/>
              <a:t> </a:t>
            </a:r>
            <a:r>
              <a:rPr lang="en-US" sz="2133" dirty="0" err="1"/>
              <a:t>murid</a:t>
            </a:r>
            <a:r>
              <a:rPr lang="en-US" sz="2133" dirty="0"/>
              <a:t> </a:t>
            </a:r>
            <a:r>
              <a:rPr lang="en-US" sz="2133" dirty="0" err="1"/>
              <a:t>untuk</a:t>
            </a:r>
            <a:r>
              <a:rPr lang="en-US" sz="2133" dirty="0"/>
              <a:t> </a:t>
            </a:r>
            <a:r>
              <a:rPr lang="en-US" sz="2133" dirty="0" err="1"/>
              <a:t>melaporkan</a:t>
            </a:r>
            <a:r>
              <a:rPr lang="en-US" sz="2133" dirty="0"/>
              <a:t> bullying </a:t>
            </a:r>
            <a:r>
              <a:rPr lang="en-US" sz="2133" dirty="0" err="1"/>
              <a:t>secara</a:t>
            </a:r>
            <a:r>
              <a:rPr lang="en-US" sz="2133" dirty="0"/>
              <a:t> </a:t>
            </a:r>
            <a:r>
              <a:rPr lang="en-US" sz="2133" dirty="0" err="1"/>
              <a:t>aman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terjaga</a:t>
            </a:r>
            <a:r>
              <a:rPr lang="en-US" sz="2133" dirty="0"/>
              <a:t> </a:t>
            </a:r>
            <a:r>
              <a:rPr lang="en-US" sz="2133" dirty="0" err="1"/>
              <a:t>kerahasiannya</a:t>
            </a:r>
            <a:r>
              <a:rPr lang="en-US" sz="2133" dirty="0"/>
              <a:t>.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 err="1"/>
              <a:t>Bekerjasama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berkomunikasi</a:t>
            </a:r>
            <a:r>
              <a:rPr lang="en-US" sz="2133" dirty="0"/>
              <a:t> </a:t>
            </a:r>
            <a:r>
              <a:rPr lang="en-US" sz="2133" dirty="0" err="1"/>
              <a:t>aktif</a:t>
            </a:r>
            <a:r>
              <a:rPr lang="en-US" sz="2133" dirty="0"/>
              <a:t> </a:t>
            </a:r>
            <a:r>
              <a:rPr lang="en-US" sz="2133" dirty="0" err="1"/>
              <a:t>antara</a:t>
            </a:r>
            <a:r>
              <a:rPr lang="en-US" sz="2133" dirty="0"/>
              <a:t> </a:t>
            </a:r>
            <a:r>
              <a:rPr lang="en-US" sz="2133" dirty="0" err="1"/>
              <a:t>siswa</a:t>
            </a:r>
            <a:r>
              <a:rPr lang="en-US" sz="2133" dirty="0"/>
              <a:t>, </a:t>
            </a:r>
            <a:r>
              <a:rPr lang="en-US" sz="2133" dirty="0" err="1"/>
              <a:t>orang</a:t>
            </a:r>
            <a:r>
              <a:rPr lang="en-US" sz="2133" dirty="0"/>
              <a:t> </a:t>
            </a:r>
            <a:r>
              <a:rPr lang="en-US" sz="2133" dirty="0" err="1"/>
              <a:t>tua</a:t>
            </a:r>
            <a:r>
              <a:rPr lang="en-US" sz="2133" dirty="0"/>
              <a:t>, </a:t>
            </a:r>
            <a:r>
              <a:rPr lang="en-US" sz="2133" dirty="0" err="1"/>
              <a:t>dan</a:t>
            </a:r>
            <a:r>
              <a:rPr lang="en-US" sz="2133" dirty="0"/>
              <a:t> guru (3 </a:t>
            </a:r>
            <a:r>
              <a:rPr lang="en-US" sz="2133" dirty="0" err="1"/>
              <a:t>pilar</a:t>
            </a:r>
            <a:r>
              <a:rPr lang="en-US" sz="2133" dirty="0"/>
              <a:t> SRA)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 err="1"/>
              <a:t>Kebijakan</a:t>
            </a:r>
            <a:r>
              <a:rPr lang="en-US" sz="2133" dirty="0"/>
              <a:t> anti bullying yang </a:t>
            </a:r>
            <a:r>
              <a:rPr lang="en-US" sz="2133" dirty="0" err="1"/>
              <a:t>dibuat</a:t>
            </a:r>
            <a:r>
              <a:rPr lang="en-US" sz="2133" dirty="0"/>
              <a:t> </a:t>
            </a:r>
            <a:r>
              <a:rPr lang="en-US" sz="2133" dirty="0" err="1"/>
              <a:t>bersama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siswa</a:t>
            </a:r>
            <a:endParaRPr lang="en-US" sz="2133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 err="1"/>
              <a:t>Memberikan</a:t>
            </a:r>
            <a:r>
              <a:rPr lang="en-US" sz="2133" dirty="0"/>
              <a:t> </a:t>
            </a:r>
            <a:r>
              <a:rPr lang="en-US" sz="2133" dirty="0" err="1"/>
              <a:t>bantuan</a:t>
            </a:r>
            <a:r>
              <a:rPr lang="en-US" sz="2133" dirty="0"/>
              <a:t> </a:t>
            </a:r>
            <a:r>
              <a:rPr lang="en-US" sz="2133" dirty="0" err="1"/>
              <a:t>bagi</a:t>
            </a:r>
            <a:r>
              <a:rPr lang="en-US" sz="2133" dirty="0"/>
              <a:t> </a:t>
            </a:r>
            <a:r>
              <a:rPr lang="en-US" sz="2133" dirty="0" err="1"/>
              <a:t>siswa</a:t>
            </a:r>
            <a:r>
              <a:rPr lang="en-US" sz="2133" dirty="0"/>
              <a:t> yang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korban</a:t>
            </a:r>
            <a:endParaRPr lang="en-US" sz="2133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 err="1"/>
              <a:t>Pendidik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tenaga</a:t>
            </a:r>
            <a:r>
              <a:rPr lang="en-US" sz="2133" dirty="0"/>
              <a:t> </a:t>
            </a:r>
            <a:r>
              <a:rPr lang="en-US" sz="2133" dirty="0" err="1"/>
              <a:t>kependidikan</a:t>
            </a:r>
            <a:r>
              <a:rPr lang="en-US" sz="2133" dirty="0"/>
              <a:t> </a:t>
            </a:r>
            <a:r>
              <a:rPr lang="en-US" sz="2133" dirty="0" err="1"/>
              <a:t>memberi</a:t>
            </a:r>
            <a:r>
              <a:rPr lang="en-US" sz="2133" dirty="0"/>
              <a:t> </a:t>
            </a:r>
            <a:r>
              <a:rPr lang="en-US" sz="2133" dirty="0" err="1"/>
              <a:t>keteladanan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berperilaku</a:t>
            </a:r>
            <a:r>
              <a:rPr lang="en-US" sz="2133" dirty="0"/>
              <a:t> </a:t>
            </a:r>
            <a:r>
              <a:rPr lang="en-US" sz="2133" dirty="0" err="1"/>
              <a:t>positif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tanpa</a:t>
            </a:r>
            <a:r>
              <a:rPr lang="en-US" sz="2133" dirty="0"/>
              <a:t> </a:t>
            </a:r>
            <a:r>
              <a:rPr lang="en-US" sz="2133" dirty="0" err="1"/>
              <a:t>kekerasan</a:t>
            </a:r>
            <a:endParaRPr lang="en-US" sz="2133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/>
              <a:t>Program anti bullying </a:t>
            </a:r>
            <a:r>
              <a:rPr lang="en-US" sz="2133" dirty="0" err="1"/>
              <a:t>di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r>
              <a:rPr lang="en-US" sz="2133" dirty="0"/>
              <a:t> yang </a:t>
            </a:r>
            <a:r>
              <a:rPr lang="en-US" sz="2133" dirty="0" err="1"/>
              <a:t>melibatkan</a:t>
            </a:r>
            <a:r>
              <a:rPr lang="en-US" sz="2133" dirty="0"/>
              <a:t> </a:t>
            </a:r>
            <a:r>
              <a:rPr lang="en-US" sz="2133" dirty="0" err="1"/>
              <a:t>siswa</a:t>
            </a:r>
            <a:r>
              <a:rPr lang="en-US" sz="2133" dirty="0"/>
              <a:t>, guru, </a:t>
            </a:r>
            <a:r>
              <a:rPr lang="en-US" sz="2133" dirty="0" err="1"/>
              <a:t>orang</a:t>
            </a:r>
            <a:r>
              <a:rPr lang="en-US" sz="2133" dirty="0"/>
              <a:t> </a:t>
            </a:r>
            <a:r>
              <a:rPr lang="en-US" sz="2133" dirty="0" err="1"/>
              <a:t>tua</a:t>
            </a:r>
            <a:r>
              <a:rPr lang="en-US" sz="2133" dirty="0"/>
              <a:t>, alumni,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masyarakat</a:t>
            </a:r>
            <a:r>
              <a:rPr lang="en-US" sz="2133" dirty="0"/>
              <a:t>/</a:t>
            </a:r>
            <a:r>
              <a:rPr lang="en-US" sz="2133" dirty="0" err="1"/>
              <a:t>lingkungan</a:t>
            </a:r>
            <a:r>
              <a:rPr lang="en-US" sz="2133" dirty="0"/>
              <a:t> </a:t>
            </a:r>
            <a:r>
              <a:rPr lang="en-US" sz="2133" dirty="0" err="1"/>
              <a:t>sekitar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endParaRPr lang="en-US" sz="2133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133" dirty="0" err="1"/>
              <a:t>Memastikan</a:t>
            </a:r>
            <a:r>
              <a:rPr lang="en-US" sz="2133" dirty="0"/>
              <a:t> </a:t>
            </a:r>
            <a:r>
              <a:rPr lang="en-US" sz="2133" dirty="0" err="1"/>
              <a:t>sarpras</a:t>
            </a:r>
            <a:r>
              <a:rPr lang="en-US" sz="2133" dirty="0"/>
              <a:t> </a:t>
            </a:r>
            <a:r>
              <a:rPr lang="en-US" sz="2133" dirty="0" err="1"/>
              <a:t>di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r>
              <a:rPr lang="en-US" sz="2133" dirty="0"/>
              <a:t> </a:t>
            </a:r>
            <a:r>
              <a:rPr lang="en-US" sz="2133" dirty="0" err="1"/>
              <a:t>tidak</a:t>
            </a:r>
            <a:r>
              <a:rPr lang="en-US" sz="2133" dirty="0"/>
              <a:t> </a:t>
            </a:r>
            <a:r>
              <a:rPr lang="en-US" sz="2133" dirty="0" err="1"/>
              <a:t>mendorong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 </a:t>
            </a:r>
            <a:r>
              <a:rPr lang="en-US" sz="2133" dirty="0" err="1"/>
              <a:t>berperilaku</a:t>
            </a:r>
            <a:r>
              <a:rPr lang="en-US" sz="2133" dirty="0"/>
              <a:t> bullying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183560"/>
            <a:ext cx="6138805" cy="56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133419" y="187271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73600" y="2311401"/>
            <a:ext cx="751840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9457" indent="-389457">
              <a:buFont typeface="Wingdings" pitchFamily="2" charset="2"/>
              <a:buChar char="ü"/>
            </a:pPr>
            <a:r>
              <a:rPr lang="en-US" sz="2133" dirty="0" err="1"/>
              <a:t>Bersama-sama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r>
              <a:rPr lang="en-US" sz="2133" dirty="0"/>
              <a:t> </a:t>
            </a:r>
            <a:r>
              <a:rPr lang="en-US" sz="2133" dirty="0" err="1"/>
              <a:t>melakukan</a:t>
            </a:r>
            <a:r>
              <a:rPr lang="en-US" sz="2133" dirty="0"/>
              <a:t> </a:t>
            </a:r>
            <a:r>
              <a:rPr lang="en-US" sz="2133" dirty="0" err="1"/>
              <a:t>pengawasan</a:t>
            </a:r>
            <a:r>
              <a:rPr lang="en-US" sz="2133" dirty="0"/>
              <a:t> </a:t>
            </a:r>
            <a:r>
              <a:rPr lang="en-US" sz="2133" dirty="0" err="1"/>
              <a:t>terhadap</a:t>
            </a:r>
            <a:r>
              <a:rPr lang="en-US" sz="2133" dirty="0"/>
              <a:t> </a:t>
            </a:r>
            <a:r>
              <a:rPr lang="en-US" sz="2133" dirty="0" err="1"/>
              <a:t>kemungkinan</a:t>
            </a:r>
            <a:r>
              <a:rPr lang="en-US" sz="2133" dirty="0"/>
              <a:t> </a:t>
            </a:r>
            <a:r>
              <a:rPr lang="en-US" sz="2133" dirty="0" err="1"/>
              <a:t>munculnya</a:t>
            </a:r>
            <a:r>
              <a:rPr lang="en-US" sz="2133" dirty="0"/>
              <a:t> </a:t>
            </a:r>
            <a:r>
              <a:rPr lang="en-US" sz="2133" dirty="0" err="1"/>
              <a:t>praktik-praktik</a:t>
            </a:r>
            <a:r>
              <a:rPr lang="en-US" sz="2133" dirty="0"/>
              <a:t> bullying </a:t>
            </a:r>
            <a:r>
              <a:rPr lang="en-US" sz="2133" dirty="0" err="1"/>
              <a:t>di</a:t>
            </a:r>
            <a:r>
              <a:rPr lang="en-US" sz="2133" dirty="0"/>
              <a:t> </a:t>
            </a:r>
            <a:r>
              <a:rPr lang="en-US" sz="2133" dirty="0" err="1"/>
              <a:t>lingkungn</a:t>
            </a:r>
            <a:r>
              <a:rPr lang="en-US" sz="2133" dirty="0"/>
              <a:t> </a:t>
            </a:r>
            <a:r>
              <a:rPr lang="en-US" sz="2133" dirty="0" err="1"/>
              <a:t>sekitar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endParaRPr lang="en-US" sz="2133" dirty="0"/>
          </a:p>
          <a:p>
            <a:pPr marL="389457" indent="-389457">
              <a:buFont typeface="Wingdings" pitchFamily="2" charset="2"/>
              <a:buChar char="ü"/>
            </a:pPr>
            <a:r>
              <a:rPr lang="en-US" sz="2133" dirty="0" err="1"/>
              <a:t>Bersama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r>
              <a:rPr lang="en-US" sz="2133" dirty="0"/>
              <a:t> </a:t>
            </a:r>
            <a:r>
              <a:rPr lang="en-US" sz="2133" dirty="0" err="1"/>
              <a:t>memberikan</a:t>
            </a:r>
            <a:r>
              <a:rPr lang="en-US" sz="2133" dirty="0"/>
              <a:t> </a:t>
            </a:r>
            <a:r>
              <a:rPr lang="en-US" sz="2133" dirty="0" err="1"/>
              <a:t>bantuan</a:t>
            </a:r>
            <a:r>
              <a:rPr lang="en-US" sz="2133" dirty="0"/>
              <a:t> </a:t>
            </a:r>
            <a:r>
              <a:rPr lang="en-US" sz="2133" dirty="0" err="1"/>
              <a:t>pada</a:t>
            </a:r>
            <a:r>
              <a:rPr lang="en-US" sz="2133" dirty="0"/>
              <a:t> </a:t>
            </a:r>
            <a:r>
              <a:rPr lang="en-US" sz="2133" dirty="0" err="1"/>
              <a:t>siswa</a:t>
            </a:r>
            <a:r>
              <a:rPr lang="en-US" sz="2133" dirty="0"/>
              <a:t> yang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korban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melibatkan</a:t>
            </a:r>
            <a:r>
              <a:rPr lang="en-US" sz="2133" dirty="0"/>
              <a:t> stakeholder </a:t>
            </a:r>
            <a:r>
              <a:rPr lang="en-US" sz="2133" dirty="0" err="1"/>
              <a:t>terkait</a:t>
            </a:r>
            <a:r>
              <a:rPr lang="en-US" sz="2133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108200"/>
            <a:ext cx="6103216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8000" y="279400"/>
            <a:ext cx="11176000" cy="214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PENCEGAHAN OLEH MASYARAKAT</a:t>
            </a:r>
            <a:endParaRPr lang="en-US" sz="2133" dirty="0"/>
          </a:p>
          <a:p>
            <a:endParaRPr lang="en-US" sz="2133" dirty="0"/>
          </a:p>
          <a:p>
            <a:pPr marL="389457" indent="-389457">
              <a:buFont typeface="Wingdings" pitchFamily="2" charset="2"/>
              <a:buChar char="ü"/>
            </a:pPr>
            <a:r>
              <a:rPr lang="en-US" sz="2133" dirty="0" err="1"/>
              <a:t>Mengembangkan</a:t>
            </a:r>
            <a:r>
              <a:rPr lang="en-US" sz="2133" dirty="0"/>
              <a:t> </a:t>
            </a:r>
            <a:r>
              <a:rPr lang="en-US" sz="2133" dirty="0" err="1"/>
              <a:t>perilaku</a:t>
            </a:r>
            <a:r>
              <a:rPr lang="en-US" sz="2133" dirty="0"/>
              <a:t> </a:t>
            </a:r>
            <a:r>
              <a:rPr lang="en-US" sz="2133" dirty="0" err="1"/>
              <a:t>peduli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prinsip</a:t>
            </a:r>
            <a:r>
              <a:rPr lang="en-US" sz="2133" dirty="0"/>
              <a:t> </a:t>
            </a:r>
            <a:r>
              <a:rPr lang="en-US" sz="2133" dirty="0" err="1"/>
              <a:t>kepentingan</a:t>
            </a:r>
            <a:r>
              <a:rPr lang="en-US" sz="2133" dirty="0"/>
              <a:t> </a:t>
            </a:r>
            <a:r>
              <a:rPr lang="en-US" sz="2133" dirty="0" err="1"/>
              <a:t>terbaik</a:t>
            </a:r>
            <a:r>
              <a:rPr lang="en-US" sz="2133" dirty="0"/>
              <a:t> </a:t>
            </a:r>
            <a:r>
              <a:rPr lang="en-US" sz="2133" dirty="0" err="1"/>
              <a:t>bagi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semua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 </a:t>
            </a:r>
            <a:r>
              <a:rPr lang="en-US" sz="2133" dirty="0" err="1"/>
              <a:t>adalah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 </a:t>
            </a:r>
            <a:r>
              <a:rPr lang="en-US" sz="2133" dirty="0" err="1"/>
              <a:t>kita</a:t>
            </a:r>
            <a:r>
              <a:rPr lang="en-US" sz="2133" dirty="0"/>
              <a:t> yang </a:t>
            </a:r>
            <a:r>
              <a:rPr lang="en-US" sz="2133" dirty="0" err="1"/>
              <a:t>harus</a:t>
            </a:r>
            <a:r>
              <a:rPr lang="en-US" sz="2133" dirty="0"/>
              <a:t> </a:t>
            </a:r>
            <a:r>
              <a:rPr lang="en-US" sz="2133" dirty="0" err="1"/>
              <a:t>dilindungi</a:t>
            </a:r>
            <a:endParaRPr lang="en-US" sz="2133" dirty="0"/>
          </a:p>
          <a:p>
            <a:pPr marL="389457" indent="-389457">
              <a:buFont typeface="Wingdings" pitchFamily="2" charset="2"/>
              <a:buChar char="ü"/>
            </a:pPr>
            <a:r>
              <a:rPr lang="sv-SE" sz="2133" dirty="0"/>
              <a:t>Bekerjasama dengan satuan pendidikan untuk bersama-sama mengambangkan budaya anti kekerasan </a:t>
            </a:r>
            <a:r>
              <a:rPr lang="en-US" sz="2133" dirty="0" err="1"/>
              <a:t>terkait</a:t>
            </a:r>
            <a:r>
              <a:rPr lang="en-US" sz="2133" dirty="0"/>
              <a:t> </a:t>
            </a:r>
          </a:p>
        </p:txBody>
      </p:sp>
      <p:grpSp>
        <p:nvGrpSpPr>
          <p:cNvPr id="14" name="Google Shape;725;p34"/>
          <p:cNvGrpSpPr/>
          <p:nvPr/>
        </p:nvGrpSpPr>
        <p:grpSpPr>
          <a:xfrm>
            <a:off x="7620000" y="5562601"/>
            <a:ext cx="1786067" cy="847311"/>
            <a:chOff x="6632625" y="1176956"/>
            <a:chExt cx="1339550" cy="635483"/>
          </a:xfrm>
        </p:grpSpPr>
        <p:sp>
          <p:nvSpPr>
            <p:cNvPr id="15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" name="Google Shape;725;p34"/>
          <p:cNvGrpSpPr/>
          <p:nvPr/>
        </p:nvGrpSpPr>
        <p:grpSpPr>
          <a:xfrm>
            <a:off x="9652000" y="4648201"/>
            <a:ext cx="1786067" cy="847311"/>
            <a:chOff x="6632625" y="1176956"/>
            <a:chExt cx="1339550" cy="635483"/>
          </a:xfrm>
        </p:grpSpPr>
        <p:sp>
          <p:nvSpPr>
            <p:cNvPr id="23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IMG\Downloads\ced56e04acf17e47b9bdaac47853196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7693"/>
            <a:ext cx="12119227" cy="3049308"/>
          </a:xfrm>
          <a:prstGeom prst="rect">
            <a:avLst/>
          </a:prstGeom>
          <a:noFill/>
        </p:spPr>
      </p:pic>
      <p:grpSp>
        <p:nvGrpSpPr>
          <p:cNvPr id="2" name="Google Shape;725;p34"/>
          <p:cNvGrpSpPr/>
          <p:nvPr/>
        </p:nvGrpSpPr>
        <p:grpSpPr>
          <a:xfrm>
            <a:off x="10045700" y="158122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000" y="279401"/>
            <a:ext cx="11176000" cy="312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PENCEGAHAN OLEH PEMERINTAH PUSAT</a:t>
            </a:r>
            <a:endParaRPr lang="en-US" sz="2133" dirty="0"/>
          </a:p>
          <a:p>
            <a:endParaRPr lang="en-US" sz="2133" dirty="0"/>
          </a:p>
          <a:p>
            <a:pPr marL="389457" indent="-389457" algn="just">
              <a:buFont typeface="Wingdings" pitchFamily="2" charset="2"/>
              <a:buChar char="ü"/>
            </a:pPr>
            <a:r>
              <a:rPr lang="en-US" sz="2133" dirty="0" err="1"/>
              <a:t>Sosialisasi</a:t>
            </a:r>
            <a:r>
              <a:rPr lang="en-US" sz="2133" dirty="0"/>
              <a:t> </a:t>
            </a:r>
            <a:r>
              <a:rPr lang="en-US" sz="2133" dirty="0" err="1"/>
              <a:t>terkait</a:t>
            </a:r>
            <a:r>
              <a:rPr lang="en-US" sz="2133" dirty="0"/>
              <a:t> </a:t>
            </a:r>
            <a:r>
              <a:rPr lang="en-US" sz="2133" dirty="0" err="1"/>
              <a:t>Permendikbud</a:t>
            </a:r>
            <a:r>
              <a:rPr lang="en-US" sz="2133" dirty="0"/>
              <a:t> 82 </a:t>
            </a:r>
            <a:r>
              <a:rPr lang="en-US" sz="2133" dirty="0" err="1"/>
              <a:t>Tahun</a:t>
            </a:r>
            <a:r>
              <a:rPr lang="en-US" sz="2133" dirty="0"/>
              <a:t> 2015 </a:t>
            </a:r>
            <a:r>
              <a:rPr lang="en-US" sz="2133" dirty="0" err="1"/>
              <a:t>sampai</a:t>
            </a:r>
            <a:r>
              <a:rPr lang="en-US" sz="2133" dirty="0"/>
              <a:t> </a:t>
            </a:r>
            <a:r>
              <a:rPr lang="en-US" sz="2133" dirty="0" err="1"/>
              <a:t>pada</a:t>
            </a:r>
            <a:r>
              <a:rPr lang="en-US" sz="2133" dirty="0"/>
              <a:t> level </a:t>
            </a:r>
            <a:r>
              <a:rPr lang="en-US" sz="2133" dirty="0" err="1"/>
              <a:t>bawah</a:t>
            </a:r>
            <a:r>
              <a:rPr lang="en-US" sz="2133" dirty="0"/>
              <a:t> </a:t>
            </a:r>
            <a:r>
              <a:rPr lang="en-US" sz="2133" dirty="0" err="1"/>
              <a:t>diikuti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penerbitan</a:t>
            </a:r>
            <a:r>
              <a:rPr lang="en-US" sz="2133" dirty="0"/>
              <a:t> KIE</a:t>
            </a:r>
          </a:p>
          <a:p>
            <a:pPr marL="389457" indent="-389457" algn="just">
              <a:buFont typeface="Wingdings" pitchFamily="2" charset="2"/>
              <a:buChar char="ü"/>
            </a:pPr>
            <a:r>
              <a:rPr lang="en-US" sz="2133" dirty="0" err="1"/>
              <a:t>Sosialisasi</a:t>
            </a:r>
            <a:r>
              <a:rPr lang="en-US" sz="2133" dirty="0"/>
              <a:t> </a:t>
            </a:r>
            <a:r>
              <a:rPr lang="en-US" sz="2133" dirty="0" err="1"/>
              <a:t>kebijakan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r>
              <a:rPr lang="en-US" sz="2133" dirty="0"/>
              <a:t> </a:t>
            </a:r>
            <a:r>
              <a:rPr lang="en-US" sz="2133" dirty="0" err="1"/>
              <a:t>ramah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Konvensi</a:t>
            </a:r>
            <a:r>
              <a:rPr lang="en-US" sz="2133" dirty="0"/>
              <a:t> </a:t>
            </a:r>
            <a:r>
              <a:rPr lang="en-US" sz="2133" dirty="0" err="1"/>
              <a:t>Hak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 </a:t>
            </a:r>
            <a:r>
              <a:rPr lang="en-US" sz="2133" dirty="0" err="1"/>
              <a:t>pada</a:t>
            </a:r>
            <a:r>
              <a:rPr lang="en-US" sz="2133" dirty="0"/>
              <a:t> </a:t>
            </a:r>
            <a:r>
              <a:rPr lang="en-US" sz="2133" dirty="0" err="1"/>
              <a:t>satuan</a:t>
            </a:r>
            <a:r>
              <a:rPr lang="en-US" sz="2133" dirty="0"/>
              <a:t> </a:t>
            </a:r>
            <a:r>
              <a:rPr lang="en-US" sz="2133" dirty="0" err="1"/>
              <a:t>pendidikan</a:t>
            </a:r>
            <a:endParaRPr lang="en-US" sz="2133" dirty="0"/>
          </a:p>
          <a:p>
            <a:pPr marL="389457" indent="-389457" algn="just">
              <a:buFont typeface="Wingdings" pitchFamily="2" charset="2"/>
              <a:buChar char="ü"/>
            </a:pPr>
            <a:r>
              <a:rPr lang="en-US" sz="2133" dirty="0" err="1"/>
              <a:t>Melakukan</a:t>
            </a:r>
            <a:r>
              <a:rPr lang="en-US" sz="2133" dirty="0"/>
              <a:t> </a:t>
            </a:r>
            <a:r>
              <a:rPr lang="en-US" sz="2133" dirty="0" err="1"/>
              <a:t>monev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membentuk</a:t>
            </a:r>
            <a:r>
              <a:rPr lang="en-US" sz="2133" dirty="0"/>
              <a:t> </a:t>
            </a:r>
            <a:r>
              <a:rPr lang="en-US" sz="2133" dirty="0" err="1"/>
              <a:t>lembaga</a:t>
            </a:r>
            <a:r>
              <a:rPr lang="en-US" sz="2133" dirty="0"/>
              <a:t> </a:t>
            </a:r>
            <a:r>
              <a:rPr lang="en-US" sz="2133" dirty="0" err="1"/>
              <a:t>layanan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call center </a:t>
            </a:r>
            <a:r>
              <a:rPr lang="en-US" sz="2133" dirty="0" err="1"/>
              <a:t>pengaduan</a:t>
            </a:r>
            <a:endParaRPr lang="en-US" sz="2133" dirty="0"/>
          </a:p>
          <a:p>
            <a:pPr marL="389457" indent="-389457" algn="just">
              <a:buFont typeface="Wingdings" pitchFamily="2" charset="2"/>
              <a:buChar char="ü"/>
            </a:pPr>
            <a:r>
              <a:rPr lang="en-US" sz="2133" dirty="0" err="1"/>
              <a:t>Melakukan</a:t>
            </a:r>
            <a:r>
              <a:rPr lang="en-US" sz="2133" dirty="0"/>
              <a:t> </a:t>
            </a:r>
            <a:r>
              <a:rPr lang="en-US" sz="2133" dirty="0" err="1"/>
              <a:t>koordinasi</a:t>
            </a:r>
            <a:r>
              <a:rPr lang="en-US" sz="2133" dirty="0"/>
              <a:t> </a:t>
            </a:r>
            <a:r>
              <a:rPr lang="en-US" sz="2133" dirty="0" err="1"/>
              <a:t>antar</a:t>
            </a:r>
            <a:r>
              <a:rPr lang="en-US" sz="2133" dirty="0"/>
              <a:t> K/L yang </a:t>
            </a:r>
            <a:r>
              <a:rPr lang="en-US" sz="2133" dirty="0" err="1"/>
              <a:t>memiliki</a:t>
            </a:r>
            <a:r>
              <a:rPr lang="en-US" sz="2133" dirty="0"/>
              <a:t> </a:t>
            </a:r>
            <a:r>
              <a:rPr lang="en-US" sz="2133" dirty="0" err="1"/>
              <a:t>kebijakan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program </a:t>
            </a:r>
            <a:r>
              <a:rPr lang="en-US" sz="2133" dirty="0" err="1"/>
              <a:t>berbasis</a:t>
            </a:r>
            <a:r>
              <a:rPr lang="en-US" sz="2133" dirty="0"/>
              <a:t> </a:t>
            </a:r>
            <a:r>
              <a:rPr lang="en-US" sz="2133" dirty="0" err="1"/>
              <a:t>sekolah</a:t>
            </a:r>
            <a:r>
              <a:rPr lang="en-US" sz="2133" dirty="0"/>
              <a:t> </a:t>
            </a:r>
            <a:r>
              <a:rPr lang="en-US" sz="2133" dirty="0" err="1"/>
              <a:t>untuk</a:t>
            </a:r>
            <a:r>
              <a:rPr lang="en-US" sz="2133" dirty="0"/>
              <a:t> </a:t>
            </a:r>
            <a:r>
              <a:rPr lang="en-US" sz="2133" dirty="0" err="1"/>
              <a:t>bersama-sama</a:t>
            </a:r>
            <a:r>
              <a:rPr lang="en-US" sz="2133" dirty="0"/>
              <a:t> </a:t>
            </a:r>
            <a:r>
              <a:rPr lang="en-US" sz="2133" dirty="0" err="1"/>
              <a:t>melakukan</a:t>
            </a:r>
            <a:r>
              <a:rPr lang="en-US" sz="2133" dirty="0"/>
              <a:t> </a:t>
            </a:r>
            <a:r>
              <a:rPr lang="en-US" sz="2133" dirty="0" err="1"/>
              <a:t>pencegahan</a:t>
            </a:r>
            <a:r>
              <a:rPr lang="en-US" sz="2133" dirty="0"/>
              <a:t> </a:t>
            </a:r>
            <a:r>
              <a:rPr lang="en-US" sz="2133" dirty="0" err="1"/>
              <a:t>terhadap</a:t>
            </a:r>
            <a:r>
              <a:rPr lang="en-US" sz="2133" dirty="0"/>
              <a:t> </a:t>
            </a:r>
            <a:r>
              <a:rPr lang="en-US" sz="2133" dirty="0" err="1"/>
              <a:t>perundungan</a:t>
            </a:r>
            <a:r>
              <a:rPr lang="en-US" sz="2133" dirty="0"/>
              <a:t>/bullying.</a:t>
            </a:r>
          </a:p>
        </p:txBody>
      </p:sp>
      <p:grpSp>
        <p:nvGrpSpPr>
          <p:cNvPr id="3" name="Google Shape;725;p34"/>
          <p:cNvGrpSpPr/>
          <p:nvPr/>
        </p:nvGrpSpPr>
        <p:grpSpPr>
          <a:xfrm>
            <a:off x="2032000" y="5562601"/>
            <a:ext cx="1786067" cy="847311"/>
            <a:chOff x="6632625" y="1176956"/>
            <a:chExt cx="1339550" cy="635483"/>
          </a:xfrm>
        </p:grpSpPr>
        <p:sp>
          <p:nvSpPr>
            <p:cNvPr id="15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4260048"/>
            <a:ext cx="1219493" cy="22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9906" y="4468621"/>
            <a:ext cx="4808189" cy="24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725;p34"/>
          <p:cNvGrpSpPr/>
          <p:nvPr/>
        </p:nvGrpSpPr>
        <p:grpSpPr>
          <a:xfrm>
            <a:off x="2032000" y="5562601"/>
            <a:ext cx="1786067" cy="847311"/>
            <a:chOff x="6632625" y="1176956"/>
            <a:chExt cx="1339550" cy="635483"/>
          </a:xfrm>
        </p:grpSpPr>
        <p:sp>
          <p:nvSpPr>
            <p:cNvPr id="15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1" y="-127000"/>
            <a:ext cx="54229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175B93-EF68-1B66-CA68-FAAE5CD2347A}"/>
              </a:ext>
            </a:extLst>
          </p:cNvPr>
          <p:cNvSpPr txBox="1"/>
          <p:nvPr/>
        </p:nvSpPr>
        <p:spPr>
          <a:xfrm>
            <a:off x="266702" y="77090"/>
            <a:ext cx="11823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u="sng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 ORGANISASI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b-NO" sz="24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 TUGAS SELEKSI PENCEGAHAN DAN PENANGANAN KEKERASAN SEKSUAL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b-NO" sz="24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(SATGAS PPKS)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b-NO" sz="24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KESEHATAN MEDISTRA LUBUK PAKAM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7CBF67-20F1-4AE5-0EE6-56EFBBB9D61C}"/>
              </a:ext>
            </a:extLst>
          </p:cNvPr>
          <p:cNvGrpSpPr/>
          <p:nvPr/>
        </p:nvGrpSpPr>
        <p:grpSpPr>
          <a:xfrm>
            <a:off x="454660" y="1677134"/>
            <a:ext cx="11300695" cy="5071312"/>
            <a:chOff x="385010" y="1475806"/>
            <a:chExt cx="11300695" cy="507131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3637C5-BEF8-5B2C-6185-65FC6460F992}"/>
                </a:ext>
              </a:extLst>
            </p:cNvPr>
            <p:cNvSpPr/>
            <p:nvPr/>
          </p:nvSpPr>
          <p:spPr>
            <a:xfrm>
              <a:off x="4268902" y="1475806"/>
              <a:ext cx="4461164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KETUA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apt.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Novandi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Purba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S.Farm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., M.K.M.,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M.Farm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8ADA37-BA61-DD9C-172F-C8F800D451F0}"/>
                </a:ext>
              </a:extLst>
            </p:cNvPr>
            <p:cNvSpPr/>
            <p:nvPr/>
          </p:nvSpPr>
          <p:spPr>
            <a:xfrm>
              <a:off x="2620213" y="2479664"/>
              <a:ext cx="2456872" cy="93376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SEKRETARIS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Aya Sofia Diaz, SKM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B5B7F1-6B63-EF79-3B8F-F595D0EBABEA}"/>
                </a:ext>
              </a:extLst>
            </p:cNvPr>
            <p:cNvSpPr/>
            <p:nvPr/>
          </p:nvSpPr>
          <p:spPr>
            <a:xfrm>
              <a:off x="385010" y="3988694"/>
              <a:ext cx="4535054" cy="88177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Ftr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Raynald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Ignasius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Ginting, S.Ft.,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M.Biomed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9C4FB9E-7341-160B-F578-D2DAFAAB1BA8}"/>
                </a:ext>
              </a:extLst>
            </p:cNvPr>
            <p:cNvSpPr/>
            <p:nvPr/>
          </p:nvSpPr>
          <p:spPr>
            <a:xfrm>
              <a:off x="5077085" y="3998527"/>
              <a:ext cx="3652981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Jayanti Rida Lestari, S.Tr</a:t>
              </a:r>
              <a:r>
                <a:rPr lang="en-US" kern="100" dirty="0"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kern="100" dirty="0" err="1"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Keb</a:t>
              </a:r>
              <a:r>
                <a:rPr lang="en-US" kern="100" dirty="0"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.,M.K.M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1B29DA1-DA85-BFEA-9484-BD22B79DEDC7}"/>
                </a:ext>
              </a:extLst>
            </p:cNvPr>
            <p:cNvSpPr/>
            <p:nvPr/>
          </p:nvSpPr>
          <p:spPr>
            <a:xfrm>
              <a:off x="8887087" y="3998527"/>
              <a:ext cx="2530764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Kartika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Saragih</a:t>
              </a:r>
              <a:r>
                <a:rPr lang="en-US" kern="100" dirty="0"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SKM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EDEFEA2-B552-6D38-4AF8-697793C015F0}"/>
                </a:ext>
              </a:extLst>
            </p:cNvPr>
            <p:cNvSpPr/>
            <p:nvPr/>
          </p:nvSpPr>
          <p:spPr>
            <a:xfrm>
              <a:off x="680574" y="5662611"/>
              <a:ext cx="2715491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Ilyas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Imade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Permata Gusti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D06630-826B-96F8-4A6D-80B75265CEBE}"/>
                </a:ext>
              </a:extLst>
            </p:cNvPr>
            <p:cNvSpPr/>
            <p:nvPr/>
          </p:nvSpPr>
          <p:spPr>
            <a:xfrm>
              <a:off x="3608500" y="5665344"/>
              <a:ext cx="2493819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Florencia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Artisma</a:t>
              </a: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Sirait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70E8A19-DCF9-CC62-6DA9-B430500E0469}"/>
                </a:ext>
              </a:extLst>
            </p:cNvPr>
            <p:cNvSpPr/>
            <p:nvPr/>
          </p:nvSpPr>
          <p:spPr>
            <a:xfrm>
              <a:off x="6171592" y="5662611"/>
              <a:ext cx="2650839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Yogi Setiawan Ramadhan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94527A-9428-1C4C-6521-DFE80AC7151A}"/>
                </a:ext>
              </a:extLst>
            </p:cNvPr>
            <p:cNvSpPr/>
            <p:nvPr/>
          </p:nvSpPr>
          <p:spPr>
            <a:xfrm>
              <a:off x="9034866" y="5662611"/>
              <a:ext cx="2650839" cy="8817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8895C15-3CF8-1D37-8238-CB9F18D359F0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6499484" y="2357580"/>
              <a:ext cx="0" cy="12824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6F2315-1B09-DF60-0FCC-15C64DA8C302}"/>
                </a:ext>
              </a:extLst>
            </p:cNvPr>
            <p:cNvCxnSpPr/>
            <p:nvPr/>
          </p:nvCxnSpPr>
          <p:spPr>
            <a:xfrm>
              <a:off x="3497665" y="3650675"/>
              <a:ext cx="679796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22736C-D6DC-A1A9-F7B4-0FDAFD7AD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6806" y="2911169"/>
              <a:ext cx="1266536" cy="14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D2EA26-2DFA-C36E-4DBC-4C6B850A32A6}"/>
                </a:ext>
              </a:extLst>
            </p:cNvPr>
            <p:cNvCxnSpPr/>
            <p:nvPr/>
          </p:nvCxnSpPr>
          <p:spPr>
            <a:xfrm>
              <a:off x="3506978" y="3640515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753D8D-829C-D969-32A4-278321AF074D}"/>
                </a:ext>
              </a:extLst>
            </p:cNvPr>
            <p:cNvCxnSpPr/>
            <p:nvPr/>
          </p:nvCxnSpPr>
          <p:spPr>
            <a:xfrm>
              <a:off x="6494869" y="3650675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81606A2-2256-4686-35B9-5B82C054BD94}"/>
                </a:ext>
              </a:extLst>
            </p:cNvPr>
            <p:cNvCxnSpPr/>
            <p:nvPr/>
          </p:nvCxnSpPr>
          <p:spPr>
            <a:xfrm>
              <a:off x="10295631" y="3642452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697F50-A209-86F5-F787-097AE5921B73}"/>
                </a:ext>
              </a:extLst>
            </p:cNvPr>
            <p:cNvCxnSpPr>
              <a:cxnSpLocks/>
            </p:cNvCxnSpPr>
            <p:nvPr/>
          </p:nvCxnSpPr>
          <p:spPr>
            <a:xfrm>
              <a:off x="2038319" y="5347853"/>
              <a:ext cx="846512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CE8D58-7A38-993A-AF9C-64C29AE74197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82" y="4880301"/>
              <a:ext cx="0" cy="4403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A96877-6704-72CD-BAB4-99F7CC7E0FB1}"/>
                </a:ext>
              </a:extLst>
            </p:cNvPr>
            <p:cNvCxnSpPr/>
            <p:nvPr/>
          </p:nvCxnSpPr>
          <p:spPr>
            <a:xfrm>
              <a:off x="2046785" y="5343620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F29542-E047-D99C-2E55-C4508CF96B13}"/>
                </a:ext>
              </a:extLst>
            </p:cNvPr>
            <p:cNvCxnSpPr/>
            <p:nvPr/>
          </p:nvCxnSpPr>
          <p:spPr>
            <a:xfrm>
              <a:off x="4855409" y="5347853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5F6CDBB-6C4F-5C51-E55B-8E9D86ADA450}"/>
                </a:ext>
              </a:extLst>
            </p:cNvPr>
            <p:cNvCxnSpPr/>
            <p:nvPr/>
          </p:nvCxnSpPr>
          <p:spPr>
            <a:xfrm>
              <a:off x="7645561" y="5347853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3041675-E9F2-1549-FCBF-5DEEA1FC432B}"/>
                </a:ext>
              </a:extLst>
            </p:cNvPr>
            <p:cNvCxnSpPr/>
            <p:nvPr/>
          </p:nvCxnSpPr>
          <p:spPr>
            <a:xfrm>
              <a:off x="10496135" y="5343620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818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000" y="497523"/>
            <a:ext cx="1117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Mekanisme</a:t>
            </a:r>
            <a:r>
              <a:rPr lang="en-US" sz="3200" b="1" dirty="0"/>
              <a:t> </a:t>
            </a:r>
            <a:r>
              <a:rPr lang="en-US" sz="3200" b="1" dirty="0" err="1"/>
              <a:t>Penanganan</a:t>
            </a:r>
            <a:r>
              <a:rPr lang="en-US" sz="3200" b="1" dirty="0"/>
              <a:t> </a:t>
            </a:r>
            <a:r>
              <a:rPr lang="en-US" sz="3200" b="1" dirty="0" err="1"/>
              <a:t>Kasus</a:t>
            </a:r>
            <a:endParaRPr lang="en-US" sz="3200" b="1" dirty="0"/>
          </a:p>
          <a:p>
            <a:endParaRPr lang="en-US" sz="2400" dirty="0"/>
          </a:p>
          <a:p>
            <a:pPr marL="457189" indent="-457189">
              <a:buAutoNum type="arabicPeriod"/>
            </a:pPr>
            <a:r>
              <a:rPr lang="en-US" sz="2400" b="1" dirty="0" err="1"/>
              <a:t>Penyampaian</a:t>
            </a:r>
            <a:r>
              <a:rPr lang="en-US" sz="2400" b="1" dirty="0"/>
              <a:t> </a:t>
            </a:r>
            <a:r>
              <a:rPr lang="en-US" sz="2400" b="1" dirty="0" err="1"/>
              <a:t>Pengaduan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Pelapor</a:t>
            </a:r>
            <a:r>
              <a:rPr lang="en-US" sz="2400" dirty="0"/>
              <a:t> : </a:t>
            </a:r>
            <a:r>
              <a:rPr lang="en-US" sz="2400" dirty="0" err="1"/>
              <a:t>siswa</a:t>
            </a:r>
            <a:r>
              <a:rPr lang="en-US" sz="2400" dirty="0"/>
              <a:t> (</a:t>
            </a:r>
            <a:r>
              <a:rPr lang="en-US" sz="2400" dirty="0" err="1"/>
              <a:t>korban</a:t>
            </a:r>
            <a:r>
              <a:rPr lang="en-US" sz="2400" dirty="0"/>
              <a:t>/ </a:t>
            </a:r>
            <a:r>
              <a:rPr lang="en-US" sz="2400" dirty="0" err="1"/>
              <a:t>saksi</a:t>
            </a:r>
            <a:r>
              <a:rPr lang="en-US" sz="2400" dirty="0"/>
              <a:t>), guru,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kependidikan</a:t>
            </a:r>
            <a:r>
              <a:rPr lang="en-US" sz="2400" dirty="0"/>
              <a:t>, 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,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Saksi</a:t>
            </a:r>
            <a:r>
              <a:rPr lang="en-US" sz="2400" dirty="0"/>
              <a:t> 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yang </a:t>
            </a:r>
            <a:r>
              <a:rPr lang="en-US" sz="2400" dirty="0" err="1"/>
              <a:t>menyaksikan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endParaRPr lang="en-US" sz="2400" dirty="0"/>
          </a:p>
          <a:p>
            <a:pPr marL="457189" indent="-457189">
              <a:buAutoNum type="arabicPeriod"/>
            </a:pPr>
            <a:endParaRPr lang="en-US" sz="2400" dirty="0"/>
          </a:p>
          <a:p>
            <a:pPr marL="457189" indent="-457189">
              <a:buAutoNum type="arabicPeriod"/>
            </a:pPr>
            <a:r>
              <a:rPr lang="en-US" sz="2400" b="1" dirty="0" err="1"/>
              <a:t>Pengaduan</a:t>
            </a:r>
            <a:r>
              <a:rPr lang="en-US" sz="2400" b="1" dirty="0"/>
              <a:t> </a:t>
            </a:r>
            <a:r>
              <a:rPr lang="en-US" sz="2400" b="1" dirty="0" err="1"/>
              <a:t>diterima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tim</a:t>
            </a:r>
            <a:r>
              <a:rPr lang="en-US" sz="2400" b="1" dirty="0"/>
              <a:t> </a:t>
            </a:r>
            <a:r>
              <a:rPr lang="en-US" sz="2400" b="1" dirty="0" err="1"/>
              <a:t>pengaduan</a:t>
            </a:r>
            <a:r>
              <a:rPr lang="en-US" sz="2400" b="1" dirty="0"/>
              <a:t>:</a:t>
            </a:r>
          </a:p>
          <a:p>
            <a:pPr marL="910144" indent="-446606">
              <a:buFont typeface="Wingdings" pitchFamily="2" charset="2"/>
              <a:buChar char="§"/>
            </a:pPr>
            <a:r>
              <a:rPr lang="en-US" sz="2400" dirty="0"/>
              <a:t>SD/ </a:t>
            </a:r>
            <a:r>
              <a:rPr lang="en-US" sz="2400" dirty="0" err="1"/>
              <a:t>Sederajat</a:t>
            </a:r>
            <a:r>
              <a:rPr lang="en-US" sz="2400" dirty="0"/>
              <a:t> : Guru </a:t>
            </a:r>
            <a:r>
              <a:rPr lang="en-US" sz="2400" dirty="0" err="1"/>
              <a:t>Kelas</a:t>
            </a:r>
            <a:r>
              <a:rPr lang="en-US" sz="2400" dirty="0"/>
              <a:t>/ Guru yang </a:t>
            </a:r>
            <a:r>
              <a:rPr lang="en-US" sz="2400" dirty="0" err="1"/>
              <a:t>dipercaya</a:t>
            </a:r>
            <a:r>
              <a:rPr lang="en-US" sz="2400" dirty="0"/>
              <a:t> </a:t>
            </a:r>
            <a:r>
              <a:rPr lang="en-US" sz="2400" dirty="0" err="1"/>
              <a:t>murid</a:t>
            </a:r>
            <a:r>
              <a:rPr lang="en-US" sz="2400" dirty="0"/>
              <a:t>,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Pengawas</a:t>
            </a:r>
            <a:r>
              <a:rPr lang="en-US" sz="2400" dirty="0"/>
              <a:t>, </a:t>
            </a:r>
            <a:r>
              <a:rPr lang="en-US" sz="2400" dirty="0" err="1"/>
              <a:t>petugas</a:t>
            </a:r>
            <a:r>
              <a:rPr lang="en-US" sz="2400" dirty="0"/>
              <a:t> Guru </a:t>
            </a:r>
            <a:r>
              <a:rPr lang="en-US" sz="2400" dirty="0" err="1"/>
              <a:t>Kelas</a:t>
            </a:r>
            <a:r>
              <a:rPr lang="en-US" sz="2400" dirty="0"/>
              <a:t>/ Guru yang </a:t>
            </a:r>
            <a:r>
              <a:rPr lang="en-US" sz="2400" dirty="0" err="1"/>
              <a:t>dipercaya</a:t>
            </a:r>
            <a:r>
              <a:rPr lang="en-US" sz="2400" dirty="0"/>
              <a:t> </a:t>
            </a:r>
            <a:r>
              <a:rPr lang="en-US" sz="2400" dirty="0" err="1"/>
              <a:t>murid</a:t>
            </a:r>
            <a:endParaRPr lang="en-US" sz="2400" dirty="0"/>
          </a:p>
          <a:p>
            <a:pPr marL="910144" indent="-446606">
              <a:buFont typeface="Wingdings" pitchFamily="2" charset="2"/>
              <a:buChar char="§"/>
            </a:pPr>
            <a:r>
              <a:rPr lang="en-US" sz="2400" dirty="0"/>
              <a:t>SMP/ </a:t>
            </a:r>
            <a:r>
              <a:rPr lang="en-US" sz="2400" dirty="0" err="1"/>
              <a:t>Sederajat</a:t>
            </a:r>
            <a:r>
              <a:rPr lang="en-US" sz="2400" dirty="0"/>
              <a:t> : Guru BK/ Guru yang </a:t>
            </a:r>
            <a:r>
              <a:rPr lang="en-US" sz="2400" dirty="0" err="1"/>
              <a:t>dipercaya</a:t>
            </a:r>
            <a:r>
              <a:rPr lang="en-US" sz="2400" dirty="0"/>
              <a:t> </a:t>
            </a:r>
            <a:r>
              <a:rPr lang="en-US" sz="2400" dirty="0" err="1"/>
              <a:t>murid</a:t>
            </a:r>
            <a:r>
              <a:rPr lang="en-US" sz="2400" dirty="0"/>
              <a:t>, </a:t>
            </a:r>
            <a:r>
              <a:rPr lang="en-US" sz="2400" dirty="0" err="1"/>
              <a:t>Wali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,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Pengawas</a:t>
            </a:r>
            <a:endParaRPr lang="en-US" sz="2400" dirty="0"/>
          </a:p>
          <a:p>
            <a:pPr marL="910144" indent="-446606">
              <a:buFont typeface="Wingdings" pitchFamily="2" charset="2"/>
              <a:buChar char="§"/>
            </a:pPr>
            <a:r>
              <a:rPr lang="en-US" sz="2400" dirty="0"/>
              <a:t>SMA/ SMK/ </a:t>
            </a:r>
            <a:r>
              <a:rPr lang="en-US" sz="2400" dirty="0" err="1"/>
              <a:t>Sederajat</a:t>
            </a:r>
            <a:r>
              <a:rPr lang="en-US" sz="2400" dirty="0"/>
              <a:t> : Guru BK/ Guru yang </a:t>
            </a:r>
            <a:r>
              <a:rPr lang="en-US" sz="2400" dirty="0" err="1"/>
              <a:t>dipercaya</a:t>
            </a:r>
            <a:r>
              <a:rPr lang="en-US" sz="2400" dirty="0"/>
              <a:t> </a:t>
            </a:r>
            <a:r>
              <a:rPr lang="en-US" sz="2400" dirty="0" err="1"/>
              <a:t>murid</a:t>
            </a:r>
            <a:r>
              <a:rPr lang="en-US" sz="2400" dirty="0"/>
              <a:t>, </a:t>
            </a:r>
            <a:r>
              <a:rPr lang="en-US" sz="2400" dirty="0" err="1"/>
              <a:t>Wali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,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Pengawas</a:t>
            </a:r>
            <a:endParaRPr lang="en-US" sz="2400" dirty="0"/>
          </a:p>
          <a:p>
            <a:pPr marL="910144" indent="-446606">
              <a:buFont typeface="Wingdings" pitchFamily="2" charset="2"/>
              <a:buChar char="§"/>
            </a:pP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jejaring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312400" y="73867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000" y="497523"/>
            <a:ext cx="1117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39" indent="-463539"/>
            <a:r>
              <a:rPr lang="en-US" sz="2400" b="1" dirty="0"/>
              <a:t>3.	</a:t>
            </a:r>
            <a:r>
              <a:rPr lang="en-US" sz="2400" b="1" dirty="0" err="1"/>
              <a:t>Teknis</a:t>
            </a:r>
            <a:r>
              <a:rPr lang="en-US" sz="2400" b="1" dirty="0"/>
              <a:t> </a:t>
            </a:r>
            <a:r>
              <a:rPr lang="en-US" sz="2400" b="1" dirty="0" err="1"/>
              <a:t>Pengaduan</a:t>
            </a:r>
            <a:r>
              <a:rPr lang="en-US" sz="2400" b="1" dirty="0"/>
              <a:t>:</a:t>
            </a:r>
          </a:p>
          <a:p>
            <a:pPr marL="910144" indent="-446606">
              <a:buFont typeface="Wingdings" pitchFamily="2" charset="2"/>
              <a:buChar char="§"/>
            </a:pPr>
            <a:r>
              <a:rPr lang="en-US" sz="2400" dirty="0" err="1"/>
              <a:t>Pelapor</a:t>
            </a:r>
            <a:r>
              <a:rPr lang="en-US" sz="2400" dirty="0"/>
              <a:t>/ </a:t>
            </a:r>
            <a:r>
              <a:rPr lang="en-US" sz="2400" dirty="0" err="1"/>
              <a:t>Saksi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pengaduan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pengaduan</a:t>
            </a:r>
            <a:r>
              <a:rPr lang="en-US" sz="2400" dirty="0"/>
              <a:t>; </a:t>
            </a:r>
          </a:p>
          <a:p>
            <a:pPr marL="910144" indent="-446606">
              <a:buFont typeface="Wingdings" pitchFamily="2" charset="2"/>
              <a:buChar char="§"/>
            </a:pPr>
            <a:r>
              <a:rPr lang="sv-SE" sz="2400" dirty="0"/>
              <a:t>Tim Pengaduan: menerima dan mengolah aduan yang disampaikan dan mengidentifikasi kebutuhan korban (pendampingan, perawatan luka fisik, dukungan psikologis, dll)</a:t>
            </a:r>
          </a:p>
          <a:p>
            <a:pPr marL="910144" indent="-446606">
              <a:buFont typeface="Wingdings" pitchFamily="2" charset="2"/>
              <a:buChar char="§"/>
            </a:pPr>
            <a:r>
              <a:rPr lang="en-US" sz="2400" dirty="0"/>
              <a:t>Guru BK </a:t>
            </a:r>
            <a:r>
              <a:rPr lang="en-US" sz="2400" dirty="0" err="1"/>
              <a:t>menanyakan</a:t>
            </a:r>
            <a:r>
              <a:rPr lang="en-US" sz="2400" dirty="0"/>
              <a:t> </a:t>
            </a:r>
            <a:r>
              <a:rPr lang="en-US" sz="2400" dirty="0" err="1"/>
              <a:t>kronologis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(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saksi</a:t>
            </a:r>
            <a:r>
              <a:rPr lang="en-US" sz="2400" dirty="0"/>
              <a:t>) -&gt; </a:t>
            </a:r>
            <a:r>
              <a:rPr lang="en-US" sz="2400" dirty="0" err="1"/>
              <a:t>merujuk</a:t>
            </a:r>
            <a:r>
              <a:rPr lang="en-US" sz="2400" dirty="0"/>
              <a:t> </a:t>
            </a:r>
            <a:r>
              <a:rPr lang="en-US" sz="2400" dirty="0" err="1"/>
              <a:t>Permendikbud</a:t>
            </a:r>
            <a:r>
              <a:rPr lang="en-US" sz="2400" dirty="0"/>
              <a:t> No 111 </a:t>
            </a:r>
            <a:r>
              <a:rPr lang="en-US" sz="2400" dirty="0" err="1"/>
              <a:t>Tahun</a:t>
            </a:r>
            <a:r>
              <a:rPr lang="en-US" sz="2400" dirty="0"/>
              <a:t> 2014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Bimbingan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Konseling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Menengah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463539" indent="-463539">
              <a:buAutoNum type="arabicPeriod" startAt="4"/>
            </a:pPr>
            <a:r>
              <a:rPr lang="sv-SE" sz="2400" b="1" dirty="0"/>
              <a:t>Tim Pengaduan melakukan klarifikasi </a:t>
            </a:r>
            <a:r>
              <a:rPr lang="sv-SE" sz="2400" dirty="0"/>
              <a:t>masalah mengenai kebenaran informasi serta mendokumentasikan bukti kejadian/ kasus;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000" y="497523"/>
            <a:ext cx="11176000" cy="444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39" indent="-463539"/>
            <a:r>
              <a:rPr lang="en-US" sz="2400" b="1" dirty="0"/>
              <a:t>5. 	</a:t>
            </a:r>
            <a:r>
              <a:rPr lang="en-US" sz="2400" b="1" dirty="0" err="1"/>
              <a:t>Analisis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dirty="0"/>
              <a:t>;</a:t>
            </a:r>
          </a:p>
          <a:p>
            <a:pPr marL="463539"/>
            <a:r>
              <a:rPr lang="en-US" sz="2400" dirty="0" err="1"/>
              <a:t>Menetapakan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: </a:t>
            </a:r>
          </a:p>
          <a:p>
            <a:pPr marL="910144" lvl="2" indent="-446606">
              <a:buFont typeface="+mj-lt"/>
              <a:buAutoNum type="alphaLcPeriod"/>
            </a:pPr>
            <a:r>
              <a:rPr lang="en-US" sz="2400" dirty="0" err="1"/>
              <a:t>Diselesaikan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internal (</a:t>
            </a:r>
            <a:r>
              <a:rPr lang="en-US" sz="2400" dirty="0" err="1"/>
              <a:t>mediasi</a:t>
            </a:r>
            <a:r>
              <a:rPr lang="en-US" sz="2400" dirty="0"/>
              <a:t>, </a:t>
            </a:r>
            <a:r>
              <a:rPr lang="en-US" sz="2400" dirty="0" err="1"/>
              <a:t>terminasi</a:t>
            </a:r>
            <a:r>
              <a:rPr lang="en-US" sz="2400" dirty="0"/>
              <a:t>),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keahlian</a:t>
            </a:r>
            <a:r>
              <a:rPr lang="en-US" sz="2400" dirty="0"/>
              <a:t>/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;</a:t>
            </a:r>
          </a:p>
          <a:p>
            <a:pPr marL="910144" lvl="2" indent="-446606">
              <a:buFont typeface="+mj-lt"/>
              <a:buAutoNum type="alphaLcPeriod"/>
            </a:pP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rujukan</a:t>
            </a:r>
            <a:r>
              <a:rPr lang="en-US" sz="2400" dirty="0"/>
              <a:t>/referral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 (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, </a:t>
            </a:r>
            <a:r>
              <a:rPr lang="en-US" sz="2400" dirty="0" err="1"/>
              <a:t>Puskesmas</a:t>
            </a:r>
            <a:r>
              <a:rPr lang="en-US" sz="2400" dirty="0"/>
              <a:t>, P2TP2A, </a:t>
            </a:r>
            <a:r>
              <a:rPr lang="en-US" sz="2400" dirty="0" err="1"/>
              <a:t>Polisi</a:t>
            </a:r>
            <a:r>
              <a:rPr lang="en-US" sz="2400" dirty="0"/>
              <a:t>,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)</a:t>
            </a:r>
          </a:p>
          <a:p>
            <a:pPr marL="910144" lvl="2" indent="-446606">
              <a:buFont typeface="+mj-lt"/>
              <a:buAutoNum type="alphaLcPeriod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sanggup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, </a:t>
            </a:r>
            <a:r>
              <a:rPr lang="en-US" sz="2400" dirty="0" err="1"/>
              <a:t>meminta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UPT </a:t>
            </a:r>
            <a:r>
              <a:rPr lang="en-US" sz="2400" dirty="0" err="1"/>
              <a:t>Kecamatan</a:t>
            </a:r>
            <a:r>
              <a:rPr lang="en-US" sz="2400" dirty="0"/>
              <a:t> </a:t>
            </a:r>
            <a:r>
              <a:rPr lang="en-US" sz="2400" dirty="0" err="1"/>
              <a:t>Dinas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kepolisian</a:t>
            </a:r>
            <a:r>
              <a:rPr lang="en-US" sz="2400" dirty="0"/>
              <a:t>;</a:t>
            </a:r>
          </a:p>
          <a:p>
            <a:pPr marL="910144" lvl="2" indent="-446606">
              <a:buFont typeface="+mj-lt"/>
              <a:buAutoNum type="alphaLcPeriod"/>
            </a:pPr>
            <a:r>
              <a:rPr lang="sv-SE" sz="2400" dirty="0"/>
              <a:t>Menyampaikan informasi kepada pemohon/ penyampaian pengaduan tentang tindakan/ rujukan yang akan diambil.</a:t>
            </a:r>
            <a:endParaRPr lang="en-US" sz="2400" dirty="0"/>
          </a:p>
          <a:p>
            <a:pPr marL="910144" indent="-446606">
              <a:buFont typeface="Wingdings" pitchFamily="2" charset="2"/>
              <a:buChar char="§"/>
            </a:pPr>
            <a:endParaRPr lang="en-US" sz="2133" dirty="0"/>
          </a:p>
          <a:p>
            <a:r>
              <a:rPr lang="sv-SE" sz="2133" dirty="0"/>
              <a:t>.</a:t>
            </a:r>
            <a:endParaRPr lang="en-US" sz="2133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000" y="381001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KANAL PENGADUAN DAN LEMBAGA RUJUKAN</a:t>
            </a:r>
            <a:endParaRPr lang="en-US" sz="2400" b="1" dirty="0"/>
          </a:p>
        </p:txBody>
      </p:sp>
      <p:pic>
        <p:nvPicPr>
          <p:cNvPr id="11266" name="Picture 2" descr="C:\Users\IMG\Pictures\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092200"/>
            <a:ext cx="9158243" cy="538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72F8B8B-76DF-D7B7-82CB-F71A2C689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91" y="3527436"/>
            <a:ext cx="9245599" cy="520400"/>
          </a:xfrm>
        </p:spPr>
        <p:txBody>
          <a:bodyPr/>
          <a:lstStyle/>
          <a:p>
            <a:pPr algn="ctr"/>
            <a:r>
              <a:rPr lang="en-US" sz="5400" dirty="0" err="1"/>
              <a:t>Terimakasih</a:t>
            </a:r>
            <a:r>
              <a:rPr lang="en-US" sz="5400" dirty="0"/>
              <a:t> </a:t>
            </a:r>
            <a:r>
              <a:rPr lang="en-US" sz="5400" dirty="0" err="1"/>
              <a:t>adik</a:t>
            </a:r>
            <a:r>
              <a:rPr lang="en-US" sz="5400" dirty="0"/>
              <a:t> – </a:t>
            </a:r>
            <a:r>
              <a:rPr lang="en-US" sz="5400" dirty="0" err="1"/>
              <a:t>adik</a:t>
            </a:r>
            <a:r>
              <a:rPr lang="en-US" sz="5400" dirty="0"/>
              <a:t> </a:t>
            </a:r>
            <a:r>
              <a:rPr lang="en-US" sz="5400" dirty="0">
                <a:sym typeface="Wingdings" panose="05000000000000000000" pitchFamily="2" charset="2"/>
              </a:rPr>
              <a:t>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10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175B93-EF68-1B66-CA68-FAAE5CD2347A}"/>
              </a:ext>
            </a:extLst>
          </p:cNvPr>
          <p:cNvSpPr txBox="1"/>
          <p:nvPr/>
        </p:nvSpPr>
        <p:spPr>
          <a:xfrm>
            <a:off x="533488" y="249807"/>
            <a:ext cx="11417286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 ORGANISASI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4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PANITIA SELEKSI PENCEGAHAN DAN PENANGANAN KEKERASAN SEKSUAL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4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(PANSEL PPKS)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4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KESEHATAN MEDISTRA LUBUK PAKAM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1F8605-7501-FBDF-11B3-DA8379B792ED}"/>
              </a:ext>
            </a:extLst>
          </p:cNvPr>
          <p:cNvGrpSpPr/>
          <p:nvPr/>
        </p:nvGrpSpPr>
        <p:grpSpPr>
          <a:xfrm>
            <a:off x="1219201" y="2162273"/>
            <a:ext cx="10131521" cy="4124224"/>
            <a:chOff x="1586132" y="1475804"/>
            <a:chExt cx="9767397" cy="37269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3637C5-BEF8-5B2C-6185-65FC6460F992}"/>
                </a:ext>
              </a:extLst>
            </p:cNvPr>
            <p:cNvSpPr/>
            <p:nvPr/>
          </p:nvSpPr>
          <p:spPr>
            <a:xfrm>
              <a:off x="3534393" y="1475804"/>
              <a:ext cx="5446486" cy="107403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endParaRPr lang="en-US" sz="20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KETUA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apt. Nur </a:t>
              </a: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Ulina</a:t>
              </a: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M. Turnip, </a:t>
              </a: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S.Farm</a:t>
              </a: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., M.K.M., </a:t>
              </a: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M.Farm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B5B7F1-6B63-EF79-3B8F-F595D0EBABEA}"/>
                </a:ext>
              </a:extLst>
            </p:cNvPr>
            <p:cNvSpPr/>
            <p:nvPr/>
          </p:nvSpPr>
          <p:spPr>
            <a:xfrm>
              <a:off x="1586132" y="4206184"/>
              <a:ext cx="3071672" cy="99653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0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000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SEKRETARIS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Rahmawati</a:t>
              </a: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S.Tr</a:t>
              </a: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Kes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1B29DA1-DA85-BFEA-9484-BD22B79DEDC7}"/>
                </a:ext>
              </a:extLst>
            </p:cNvPr>
            <p:cNvSpPr/>
            <p:nvPr/>
          </p:nvSpPr>
          <p:spPr>
            <a:xfrm>
              <a:off x="8467708" y="4206184"/>
              <a:ext cx="2885821" cy="99653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0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000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ANGGOTA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Diajeng</a:t>
              </a:r>
              <a:r>
                <a:rPr lang="en-US" sz="2000" kern="100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kern="100" dirty="0" err="1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Cahyani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kern="100" cap="all" dirty="0">
                  <a:effectLst/>
                  <a:latin typeface="Aptos Display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0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6F2315-1B09-DF60-0FCC-15C64DA8C302}"/>
                </a:ext>
              </a:extLst>
            </p:cNvPr>
            <p:cNvCxnSpPr/>
            <p:nvPr/>
          </p:nvCxnSpPr>
          <p:spPr>
            <a:xfrm>
              <a:off x="3112655" y="3818897"/>
              <a:ext cx="679796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D2EA26-2DFA-C36E-4DBC-4C6B850A32A6}"/>
                </a:ext>
              </a:extLst>
            </p:cNvPr>
            <p:cNvCxnSpPr/>
            <p:nvPr/>
          </p:nvCxnSpPr>
          <p:spPr>
            <a:xfrm>
              <a:off x="3121968" y="3808737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81606A2-2256-4686-35B9-5B82C054BD94}"/>
                </a:ext>
              </a:extLst>
            </p:cNvPr>
            <p:cNvCxnSpPr/>
            <p:nvPr/>
          </p:nvCxnSpPr>
          <p:spPr>
            <a:xfrm>
              <a:off x="9910621" y="3810674"/>
              <a:ext cx="0" cy="25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CF6C7F-97BD-9CB3-ECD1-9D804BDA56FD}"/>
                </a:ext>
              </a:extLst>
            </p:cNvPr>
            <p:cNvCxnSpPr>
              <a:cxnSpLocks/>
            </p:cNvCxnSpPr>
            <p:nvPr/>
          </p:nvCxnSpPr>
          <p:spPr>
            <a:xfrm>
              <a:off x="6247621" y="2522063"/>
              <a:ext cx="10015" cy="13059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40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97" y="99251"/>
            <a:ext cx="7015477" cy="666848"/>
          </a:xfrm>
          <a:prstGeom prst="rect">
            <a:avLst/>
          </a:prstGeom>
        </p:spPr>
        <p:txBody>
          <a:bodyPr vert="horz" wrap="square" lIns="0" tIns="233679" rIns="0" bIns="0" rtlCol="0" anchor="ctr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1839"/>
              </a:spcBef>
            </a:pPr>
            <a:r>
              <a:rPr sz="2800" b="1" spc="-40" dirty="0">
                <a:latin typeface="Aptos Display" panose="020B0004020202020204" pitchFamily="34" charset="0"/>
              </a:rPr>
              <a:t>3</a:t>
            </a:r>
            <a:r>
              <a:rPr sz="2800" b="1" spc="25" dirty="0">
                <a:latin typeface="Aptos Display" panose="020B0004020202020204" pitchFamily="34" charset="0"/>
              </a:rPr>
              <a:t> </a:t>
            </a:r>
            <a:r>
              <a:rPr sz="2800" b="1" spc="20" dirty="0">
                <a:latin typeface="Aptos Display" panose="020B0004020202020204" pitchFamily="34" charset="0"/>
              </a:rPr>
              <a:t>DOSA</a:t>
            </a:r>
            <a:r>
              <a:rPr sz="2800" b="1" spc="25" dirty="0">
                <a:latin typeface="Aptos Display" panose="020B0004020202020204" pitchFamily="34" charset="0"/>
              </a:rPr>
              <a:t> </a:t>
            </a:r>
            <a:r>
              <a:rPr sz="2800" b="1" spc="40" dirty="0">
                <a:latin typeface="Aptos Display" panose="020B0004020202020204" pitchFamily="34" charset="0"/>
              </a:rPr>
              <a:t>DALAM</a:t>
            </a:r>
            <a:r>
              <a:rPr sz="2800" b="1" spc="25" dirty="0">
                <a:latin typeface="Aptos Display" panose="020B0004020202020204" pitchFamily="34" charset="0"/>
              </a:rPr>
              <a:t> </a:t>
            </a:r>
            <a:r>
              <a:rPr sz="2800" b="1" spc="20" dirty="0">
                <a:latin typeface="Aptos Display" panose="020B0004020202020204" pitchFamily="34" charset="0"/>
              </a:rPr>
              <a:t>PENDIDIKAN</a:t>
            </a:r>
            <a:r>
              <a:rPr sz="2800" b="1" spc="30" dirty="0">
                <a:latin typeface="Aptos Display" panose="020B0004020202020204" pitchFamily="34" charset="0"/>
              </a:rPr>
              <a:t> </a:t>
            </a:r>
            <a:r>
              <a:rPr sz="2800" b="1" dirty="0">
                <a:latin typeface="Aptos Display" panose="020B0004020202020204" pitchFamily="34" charset="0"/>
              </a:rPr>
              <a:t>DI</a:t>
            </a:r>
            <a:r>
              <a:rPr sz="2800" b="1" spc="30" dirty="0">
                <a:latin typeface="Aptos Display" panose="020B0004020202020204" pitchFamily="34" charset="0"/>
              </a:rPr>
              <a:t> </a:t>
            </a:r>
            <a:r>
              <a:rPr sz="2800" b="1" spc="20" dirty="0">
                <a:latin typeface="Aptos Display" panose="020B0004020202020204" pitchFamily="34" charset="0"/>
              </a:rPr>
              <a:t>INDONESIA</a:t>
            </a:r>
            <a:endParaRPr sz="2800" b="1" dirty="0">
              <a:latin typeface="Aptos Display" panose="020B00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7255" y="1774109"/>
            <a:ext cx="4807193" cy="41346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0074" y="200238"/>
            <a:ext cx="1733386" cy="18711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17255" y="6139818"/>
            <a:ext cx="2639054" cy="38279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Sumber: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https://nasional.republika.co.id/</a:t>
            </a:r>
            <a:endParaRPr sz="12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945" y="1034235"/>
            <a:ext cx="5323020" cy="5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218894"/>
            <a:ext cx="10261600" cy="13328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ptos Display" panose="020B0004020202020204" pitchFamily="34" charset="0"/>
              </a:rPr>
              <a:t>1 DARI 3 PEREMPUAN MENGALAMI KEKERASAN DAN ATAU KEKERASAN SEKSUAL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1" y="1666056"/>
            <a:ext cx="6703076" cy="460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5ABDB2-3BA7-477B-A81B-9975A10B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39" y="1447800"/>
            <a:ext cx="4307749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33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5DEC8-0ED9-3AA6-2E26-02799A95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3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title"/>
          </p:nvPr>
        </p:nvSpPr>
        <p:spPr>
          <a:xfrm>
            <a:off x="914400" y="611733"/>
            <a:ext cx="8393733" cy="6836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4267" dirty="0"/>
              <a:t>T</a:t>
            </a:r>
            <a:r>
              <a:rPr lang="en" sz="4267" dirty="0"/>
              <a:t>empat terjadinya bullying</a:t>
            </a:r>
            <a:endParaRPr sz="4267" dirty="0"/>
          </a:p>
        </p:txBody>
      </p:sp>
      <p:grpSp>
        <p:nvGrpSpPr>
          <p:cNvPr id="884" name="Google Shape;884;p38"/>
          <p:cNvGrpSpPr/>
          <p:nvPr/>
        </p:nvGrpSpPr>
        <p:grpSpPr>
          <a:xfrm>
            <a:off x="-13" y="3895743"/>
            <a:ext cx="1817288" cy="1089956"/>
            <a:chOff x="-1967700" y="670075"/>
            <a:chExt cx="2116078" cy="1269161"/>
          </a:xfrm>
        </p:grpSpPr>
        <p:sp>
          <p:nvSpPr>
            <p:cNvPr id="885" name="Google Shape;885;p38"/>
            <p:cNvSpPr/>
            <p:nvPr/>
          </p:nvSpPr>
          <p:spPr>
            <a:xfrm>
              <a:off x="-694636" y="1417179"/>
              <a:ext cx="843014" cy="522057"/>
            </a:xfrm>
            <a:custGeom>
              <a:avLst/>
              <a:gdLst/>
              <a:ahLst/>
              <a:cxnLst/>
              <a:rect l="l" t="t" r="r" b="b"/>
              <a:pathLst>
                <a:path w="17028" h="10545" extrusionOk="0">
                  <a:moveTo>
                    <a:pt x="2532" y="1"/>
                  </a:moveTo>
                  <a:lnTo>
                    <a:pt x="1247" y="3266"/>
                  </a:lnTo>
                  <a:lnTo>
                    <a:pt x="1" y="6429"/>
                  </a:lnTo>
                  <a:cubicBezTo>
                    <a:pt x="355" y="6906"/>
                    <a:pt x="774" y="7335"/>
                    <a:pt x="1252" y="7689"/>
                  </a:cubicBezTo>
                  <a:cubicBezTo>
                    <a:pt x="3645" y="9517"/>
                    <a:pt x="7261" y="9990"/>
                    <a:pt x="8157" y="10334"/>
                  </a:cubicBezTo>
                  <a:cubicBezTo>
                    <a:pt x="8265" y="10379"/>
                    <a:pt x="8384" y="10418"/>
                    <a:pt x="8502" y="10448"/>
                  </a:cubicBezTo>
                  <a:cubicBezTo>
                    <a:pt x="8745" y="10512"/>
                    <a:pt x="8987" y="10545"/>
                    <a:pt x="9215" y="10545"/>
                  </a:cubicBezTo>
                  <a:cubicBezTo>
                    <a:pt x="9894" y="10545"/>
                    <a:pt x="10454" y="10256"/>
                    <a:pt x="10561" y="9655"/>
                  </a:cubicBezTo>
                  <a:cubicBezTo>
                    <a:pt x="10669" y="9710"/>
                    <a:pt x="10791" y="9734"/>
                    <a:pt x="10917" y="9734"/>
                  </a:cubicBezTo>
                  <a:cubicBezTo>
                    <a:pt x="11362" y="9734"/>
                    <a:pt x="11855" y="9438"/>
                    <a:pt x="11974" y="9211"/>
                  </a:cubicBezTo>
                  <a:cubicBezTo>
                    <a:pt x="12127" y="8921"/>
                    <a:pt x="11841" y="8034"/>
                    <a:pt x="11841" y="8034"/>
                  </a:cubicBezTo>
                  <a:lnTo>
                    <a:pt x="11841" y="8034"/>
                  </a:lnTo>
                  <a:cubicBezTo>
                    <a:pt x="11841" y="8034"/>
                    <a:pt x="12843" y="8365"/>
                    <a:pt x="13007" y="8365"/>
                  </a:cubicBezTo>
                  <a:cubicBezTo>
                    <a:pt x="13011" y="8365"/>
                    <a:pt x="13015" y="8365"/>
                    <a:pt x="13018" y="8364"/>
                  </a:cubicBezTo>
                  <a:cubicBezTo>
                    <a:pt x="13137" y="8345"/>
                    <a:pt x="13378" y="8039"/>
                    <a:pt x="13442" y="7625"/>
                  </a:cubicBezTo>
                  <a:cubicBezTo>
                    <a:pt x="13501" y="7212"/>
                    <a:pt x="12708" y="6148"/>
                    <a:pt x="12708" y="6148"/>
                  </a:cubicBezTo>
                  <a:lnTo>
                    <a:pt x="12708" y="6148"/>
                  </a:lnTo>
                  <a:cubicBezTo>
                    <a:pt x="12708" y="6148"/>
                    <a:pt x="15597" y="7222"/>
                    <a:pt x="16255" y="7222"/>
                  </a:cubicBezTo>
                  <a:cubicBezTo>
                    <a:pt x="16265" y="7222"/>
                    <a:pt x="16275" y="7222"/>
                    <a:pt x="16284" y="7222"/>
                  </a:cubicBezTo>
                  <a:cubicBezTo>
                    <a:pt x="16880" y="7182"/>
                    <a:pt x="17028" y="6153"/>
                    <a:pt x="16663" y="5946"/>
                  </a:cubicBezTo>
                  <a:cubicBezTo>
                    <a:pt x="16294" y="5744"/>
                    <a:pt x="11920" y="3404"/>
                    <a:pt x="11920" y="3404"/>
                  </a:cubicBezTo>
                  <a:cubicBezTo>
                    <a:pt x="11920" y="3404"/>
                    <a:pt x="10117" y="1109"/>
                    <a:pt x="9541" y="873"/>
                  </a:cubicBezTo>
                  <a:cubicBezTo>
                    <a:pt x="9147" y="715"/>
                    <a:pt x="6108" y="375"/>
                    <a:pt x="4163" y="168"/>
                  </a:cubicBezTo>
                  <a:cubicBezTo>
                    <a:pt x="3217" y="70"/>
                    <a:pt x="2532" y="1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89549" y="1717586"/>
              <a:ext cx="48814" cy="43567"/>
            </a:xfrm>
            <a:custGeom>
              <a:avLst/>
              <a:gdLst/>
              <a:ahLst/>
              <a:cxnLst/>
              <a:rect l="l" t="t" r="r" b="b"/>
              <a:pathLst>
                <a:path w="986" h="880" extrusionOk="0">
                  <a:moveTo>
                    <a:pt x="281" y="1"/>
                  </a:moveTo>
                  <a:lnTo>
                    <a:pt x="1" y="794"/>
                  </a:lnTo>
                  <a:cubicBezTo>
                    <a:pt x="1" y="794"/>
                    <a:pt x="183" y="879"/>
                    <a:pt x="373" y="879"/>
                  </a:cubicBezTo>
                  <a:cubicBezTo>
                    <a:pt x="519" y="879"/>
                    <a:pt x="669" y="829"/>
                    <a:pt x="744" y="651"/>
                  </a:cubicBezTo>
                  <a:cubicBezTo>
                    <a:pt x="986" y="95"/>
                    <a:pt x="281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-1967700" y="670075"/>
              <a:ext cx="1508939" cy="1133920"/>
            </a:xfrm>
            <a:custGeom>
              <a:avLst/>
              <a:gdLst/>
              <a:ahLst/>
              <a:cxnLst/>
              <a:rect l="l" t="t" r="r" b="b"/>
              <a:pathLst>
                <a:path w="30479" h="22904" extrusionOk="0">
                  <a:moveTo>
                    <a:pt x="0" y="1"/>
                  </a:moveTo>
                  <a:lnTo>
                    <a:pt x="0" y="17791"/>
                  </a:lnTo>
                  <a:cubicBezTo>
                    <a:pt x="0" y="17791"/>
                    <a:pt x="24056" y="22894"/>
                    <a:pt x="26139" y="22904"/>
                  </a:cubicBezTo>
                  <a:cubicBezTo>
                    <a:pt x="26420" y="22904"/>
                    <a:pt x="26701" y="22864"/>
                    <a:pt x="26972" y="22785"/>
                  </a:cubicBezTo>
                  <a:cubicBezTo>
                    <a:pt x="28385" y="22362"/>
                    <a:pt x="29351" y="20864"/>
                    <a:pt x="29873" y="19318"/>
                  </a:cubicBezTo>
                  <a:cubicBezTo>
                    <a:pt x="30429" y="17678"/>
                    <a:pt x="30479" y="15979"/>
                    <a:pt x="30045" y="15442"/>
                  </a:cubicBezTo>
                  <a:cubicBezTo>
                    <a:pt x="29991" y="15378"/>
                    <a:pt x="29937" y="15319"/>
                    <a:pt x="29878" y="15264"/>
                  </a:cubicBezTo>
                  <a:cubicBezTo>
                    <a:pt x="26809" y="123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-1967700" y="1140685"/>
              <a:ext cx="1789102" cy="793754"/>
            </a:xfrm>
            <a:custGeom>
              <a:avLst/>
              <a:gdLst/>
              <a:ahLst/>
              <a:cxnLst/>
              <a:rect l="l" t="t" r="r" b="b"/>
              <a:pathLst>
                <a:path w="36138" h="16033" extrusionOk="0">
                  <a:moveTo>
                    <a:pt x="0" y="1"/>
                  </a:moveTo>
                  <a:lnTo>
                    <a:pt x="0" y="8285"/>
                  </a:lnTo>
                  <a:cubicBezTo>
                    <a:pt x="0" y="8285"/>
                    <a:pt x="24056" y="13388"/>
                    <a:pt x="26139" y="13398"/>
                  </a:cubicBezTo>
                  <a:cubicBezTo>
                    <a:pt x="26420" y="13398"/>
                    <a:pt x="26701" y="13358"/>
                    <a:pt x="26972" y="13274"/>
                  </a:cubicBezTo>
                  <a:cubicBezTo>
                    <a:pt x="29360" y="15102"/>
                    <a:pt x="32976" y="15575"/>
                    <a:pt x="33872" y="15924"/>
                  </a:cubicBezTo>
                  <a:cubicBezTo>
                    <a:pt x="33985" y="15969"/>
                    <a:pt x="34099" y="16003"/>
                    <a:pt x="34217" y="16033"/>
                  </a:cubicBezTo>
                  <a:cubicBezTo>
                    <a:pt x="34547" y="15535"/>
                    <a:pt x="34729" y="14959"/>
                    <a:pt x="34616" y="14575"/>
                  </a:cubicBezTo>
                  <a:cubicBezTo>
                    <a:pt x="35089" y="14575"/>
                    <a:pt x="35561" y="13900"/>
                    <a:pt x="35616" y="13270"/>
                  </a:cubicBezTo>
                  <a:cubicBezTo>
                    <a:pt x="36138" y="12718"/>
                    <a:pt x="35931" y="11802"/>
                    <a:pt x="35931" y="11802"/>
                  </a:cubicBezTo>
                  <a:lnTo>
                    <a:pt x="29873" y="9812"/>
                  </a:lnTo>
                  <a:lnTo>
                    <a:pt x="26967" y="88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3286">
                <a:alpha val="15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89" name="Google Shape;889;p38"/>
          <p:cNvGrpSpPr/>
          <p:nvPr/>
        </p:nvGrpSpPr>
        <p:grpSpPr>
          <a:xfrm>
            <a:off x="3860800" y="2181221"/>
            <a:ext cx="5539629" cy="4676780"/>
            <a:chOff x="4496300" y="1636058"/>
            <a:chExt cx="4154722" cy="3507585"/>
          </a:xfrm>
        </p:grpSpPr>
        <p:sp>
          <p:nvSpPr>
            <p:cNvPr id="890" name="Google Shape;890;p38"/>
            <p:cNvSpPr/>
            <p:nvPr/>
          </p:nvSpPr>
          <p:spPr>
            <a:xfrm>
              <a:off x="4496300" y="2668700"/>
              <a:ext cx="4154722" cy="2474749"/>
            </a:xfrm>
            <a:custGeom>
              <a:avLst/>
              <a:gdLst/>
              <a:ahLst/>
              <a:cxnLst/>
              <a:rect l="l" t="t" r="r" b="b"/>
              <a:pathLst>
                <a:path w="86751" h="51673" extrusionOk="0">
                  <a:moveTo>
                    <a:pt x="43378" y="1"/>
                  </a:moveTo>
                  <a:cubicBezTo>
                    <a:pt x="19421" y="1"/>
                    <a:pt x="0" y="19422"/>
                    <a:pt x="0" y="43379"/>
                  </a:cubicBezTo>
                  <a:cubicBezTo>
                    <a:pt x="0" y="46161"/>
                    <a:pt x="266" y="48939"/>
                    <a:pt x="793" y="51673"/>
                  </a:cubicBezTo>
                  <a:lnTo>
                    <a:pt x="85953" y="51673"/>
                  </a:lnTo>
                  <a:cubicBezTo>
                    <a:pt x="86480" y="48939"/>
                    <a:pt x="86750" y="46161"/>
                    <a:pt x="86750" y="43379"/>
                  </a:cubicBezTo>
                  <a:cubicBezTo>
                    <a:pt x="86750" y="19422"/>
                    <a:pt x="67330" y="1"/>
                    <a:pt x="43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91" name="Google Shape;891;p38"/>
            <p:cNvGrpSpPr/>
            <p:nvPr/>
          </p:nvGrpSpPr>
          <p:grpSpPr>
            <a:xfrm>
              <a:off x="5176928" y="1636058"/>
              <a:ext cx="1619536" cy="3507585"/>
              <a:chOff x="5405138" y="1485686"/>
              <a:chExt cx="1287082" cy="2787559"/>
            </a:xfrm>
          </p:grpSpPr>
          <p:sp>
            <p:nvSpPr>
              <p:cNvPr id="892" name="Google Shape;892;p38"/>
              <p:cNvSpPr/>
              <p:nvPr/>
            </p:nvSpPr>
            <p:spPr>
              <a:xfrm>
                <a:off x="5487689" y="2041990"/>
                <a:ext cx="1132788" cy="767112"/>
              </a:xfrm>
              <a:custGeom>
                <a:avLst/>
                <a:gdLst/>
                <a:ahLst/>
                <a:cxnLst/>
                <a:rect l="l" t="t" r="r" b="b"/>
                <a:pathLst>
                  <a:path w="28859" h="19543" extrusionOk="0">
                    <a:moveTo>
                      <a:pt x="16801" y="1"/>
                    </a:moveTo>
                    <a:cubicBezTo>
                      <a:pt x="15268" y="1"/>
                      <a:pt x="14166" y="126"/>
                      <a:pt x="14166" y="126"/>
                    </a:cubicBezTo>
                    <a:cubicBezTo>
                      <a:pt x="14166" y="126"/>
                      <a:pt x="13026" y="5"/>
                      <a:pt x="11447" y="5"/>
                    </a:cubicBezTo>
                    <a:cubicBezTo>
                      <a:pt x="8451" y="5"/>
                      <a:pt x="3878" y="442"/>
                      <a:pt x="2542" y="2978"/>
                    </a:cubicBezTo>
                    <a:cubicBezTo>
                      <a:pt x="1075" y="5776"/>
                      <a:pt x="1" y="16754"/>
                      <a:pt x="1567" y="18458"/>
                    </a:cubicBezTo>
                    <a:cubicBezTo>
                      <a:pt x="2264" y="19217"/>
                      <a:pt x="7011" y="19543"/>
                      <a:pt x="12233" y="19543"/>
                    </a:cubicBezTo>
                    <a:cubicBezTo>
                      <a:pt x="18778" y="19543"/>
                      <a:pt x="26069" y="19031"/>
                      <a:pt x="27066" y="18217"/>
                    </a:cubicBezTo>
                    <a:cubicBezTo>
                      <a:pt x="28859" y="16754"/>
                      <a:pt x="27066" y="4574"/>
                      <a:pt x="25125" y="2382"/>
                    </a:cubicBezTo>
                    <a:cubicBezTo>
                      <a:pt x="23341" y="371"/>
                      <a:pt x="19434" y="1"/>
                      <a:pt x="16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5467787" y="3004413"/>
                <a:ext cx="1141855" cy="1089218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7749" extrusionOk="0">
                    <a:moveTo>
                      <a:pt x="21098" y="0"/>
                    </a:moveTo>
                    <a:cubicBezTo>
                      <a:pt x="13140" y="0"/>
                      <a:pt x="2035" y="1782"/>
                      <a:pt x="2035" y="1782"/>
                    </a:cubicBezTo>
                    <a:cubicBezTo>
                      <a:pt x="2035" y="1782"/>
                      <a:pt x="1" y="13873"/>
                      <a:pt x="6340" y="27748"/>
                    </a:cubicBezTo>
                    <a:lnTo>
                      <a:pt x="13447" y="27748"/>
                    </a:lnTo>
                    <a:lnTo>
                      <a:pt x="14348" y="9943"/>
                    </a:lnTo>
                    <a:lnTo>
                      <a:pt x="14860" y="9726"/>
                    </a:lnTo>
                    <a:lnTo>
                      <a:pt x="16525" y="27748"/>
                    </a:lnTo>
                    <a:lnTo>
                      <a:pt x="23549" y="27748"/>
                    </a:lnTo>
                    <a:cubicBezTo>
                      <a:pt x="23549" y="27748"/>
                      <a:pt x="29090" y="11352"/>
                      <a:pt x="26603" y="467"/>
                    </a:cubicBezTo>
                    <a:cubicBezTo>
                      <a:pt x="25191" y="132"/>
                      <a:pt x="23261" y="0"/>
                      <a:pt x="210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5667510" y="3184352"/>
                <a:ext cx="752706" cy="104804"/>
              </a:xfrm>
              <a:custGeom>
                <a:avLst/>
                <a:gdLst/>
                <a:ahLst/>
                <a:cxnLst/>
                <a:rect l="l" t="t" r="r" b="b"/>
                <a:pathLst>
                  <a:path w="19176" h="2670" extrusionOk="0">
                    <a:moveTo>
                      <a:pt x="1" y="0"/>
                    </a:moveTo>
                    <a:cubicBezTo>
                      <a:pt x="1" y="0"/>
                      <a:pt x="2798" y="2537"/>
                      <a:pt x="9221" y="2665"/>
                    </a:cubicBezTo>
                    <a:cubicBezTo>
                      <a:pt x="9371" y="2668"/>
                      <a:pt x="9520" y="2669"/>
                      <a:pt x="9668" y="2669"/>
                    </a:cubicBezTo>
                    <a:cubicBezTo>
                      <a:pt x="15793" y="2669"/>
                      <a:pt x="19175" y="35"/>
                      <a:pt x="19175" y="3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5743702" y="3193616"/>
                <a:ext cx="40038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710" extrusionOk="0">
                    <a:moveTo>
                      <a:pt x="379" y="1"/>
                    </a:moveTo>
                    <a:lnTo>
                      <a:pt x="0" y="1552"/>
                    </a:lnTo>
                    <a:lnTo>
                      <a:pt x="640" y="1710"/>
                    </a:lnTo>
                    <a:lnTo>
                      <a:pt x="1020" y="158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5889451" y="3227845"/>
                <a:ext cx="28262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626" extrusionOk="0">
                    <a:moveTo>
                      <a:pt x="60" y="0"/>
                    </a:moveTo>
                    <a:lnTo>
                      <a:pt x="1" y="1601"/>
                    </a:lnTo>
                    <a:lnTo>
                      <a:pt x="661" y="1626"/>
                    </a:lnTo>
                    <a:lnTo>
                      <a:pt x="720" y="2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6297807" y="3193419"/>
                <a:ext cx="40234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710" extrusionOk="0">
                    <a:moveTo>
                      <a:pt x="641" y="1"/>
                    </a:moveTo>
                    <a:lnTo>
                      <a:pt x="0" y="153"/>
                    </a:lnTo>
                    <a:lnTo>
                      <a:pt x="380" y="1710"/>
                    </a:lnTo>
                    <a:lnTo>
                      <a:pt x="1025" y="1552"/>
                    </a:lnTo>
                    <a:lnTo>
                      <a:pt x="6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6162264" y="3227845"/>
                <a:ext cx="28262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626" extrusionOk="0">
                    <a:moveTo>
                      <a:pt x="661" y="0"/>
                    </a:moveTo>
                    <a:lnTo>
                      <a:pt x="1" y="25"/>
                    </a:lnTo>
                    <a:lnTo>
                      <a:pt x="60" y="1626"/>
                    </a:lnTo>
                    <a:lnTo>
                      <a:pt x="720" y="1601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5405138" y="2064443"/>
                <a:ext cx="1287050" cy="1260241"/>
              </a:xfrm>
              <a:custGeom>
                <a:avLst/>
                <a:gdLst/>
                <a:ahLst/>
                <a:cxnLst/>
                <a:rect l="l" t="t" r="r" b="b"/>
                <a:pathLst>
                  <a:path w="32789" h="32106" extrusionOk="0">
                    <a:moveTo>
                      <a:pt x="15861" y="1"/>
                    </a:moveTo>
                    <a:cubicBezTo>
                      <a:pt x="15780" y="1"/>
                      <a:pt x="15700" y="1"/>
                      <a:pt x="15619" y="3"/>
                    </a:cubicBezTo>
                    <a:cubicBezTo>
                      <a:pt x="12827" y="37"/>
                      <a:pt x="10566" y="682"/>
                      <a:pt x="8817" y="1569"/>
                    </a:cubicBezTo>
                    <a:cubicBezTo>
                      <a:pt x="6965" y="2510"/>
                      <a:pt x="5685" y="3726"/>
                      <a:pt x="4951" y="4800"/>
                    </a:cubicBezTo>
                    <a:cubicBezTo>
                      <a:pt x="4429" y="5568"/>
                      <a:pt x="1405" y="12557"/>
                      <a:pt x="597" y="19379"/>
                    </a:cubicBezTo>
                    <a:cubicBezTo>
                      <a:pt x="1" y="24398"/>
                      <a:pt x="597" y="29323"/>
                      <a:pt x="4266" y="31618"/>
                    </a:cubicBezTo>
                    <a:lnTo>
                      <a:pt x="4966" y="30727"/>
                    </a:lnTo>
                    <a:lnTo>
                      <a:pt x="6680" y="28535"/>
                    </a:lnTo>
                    <a:cubicBezTo>
                      <a:pt x="9293" y="29605"/>
                      <a:pt x="12810" y="30171"/>
                      <a:pt x="16358" y="30171"/>
                    </a:cubicBezTo>
                    <a:cubicBezTo>
                      <a:pt x="19752" y="30171"/>
                      <a:pt x="23174" y="29653"/>
                      <a:pt x="25859" y="28565"/>
                    </a:cubicBezTo>
                    <a:lnTo>
                      <a:pt x="25864" y="28575"/>
                    </a:lnTo>
                    <a:cubicBezTo>
                      <a:pt x="26164" y="28890"/>
                      <a:pt x="26760" y="29688"/>
                      <a:pt x="27307" y="30451"/>
                    </a:cubicBezTo>
                    <a:cubicBezTo>
                      <a:pt x="27775" y="31101"/>
                      <a:pt x="28203" y="31722"/>
                      <a:pt x="28386" y="31983"/>
                    </a:cubicBezTo>
                    <a:lnTo>
                      <a:pt x="28469" y="32106"/>
                    </a:lnTo>
                    <a:cubicBezTo>
                      <a:pt x="32006" y="29018"/>
                      <a:pt x="32789" y="24309"/>
                      <a:pt x="32385" y="19704"/>
                    </a:cubicBezTo>
                    <a:cubicBezTo>
                      <a:pt x="31809" y="13119"/>
                      <a:pt x="28814" y="6735"/>
                      <a:pt x="27997" y="5617"/>
                    </a:cubicBezTo>
                    <a:cubicBezTo>
                      <a:pt x="27071" y="4342"/>
                      <a:pt x="25642" y="3051"/>
                      <a:pt x="23810" y="2027"/>
                    </a:cubicBezTo>
                    <a:cubicBezTo>
                      <a:pt x="21669" y="831"/>
                      <a:pt x="18966" y="1"/>
                      <a:pt x="158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5716617" y="4093625"/>
                <a:ext cx="279007" cy="179619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4576" extrusionOk="0">
                    <a:moveTo>
                      <a:pt x="1" y="0"/>
                    </a:moveTo>
                    <a:lnTo>
                      <a:pt x="508" y="1197"/>
                    </a:lnTo>
                    <a:lnTo>
                      <a:pt x="1941" y="4576"/>
                    </a:lnTo>
                    <a:lnTo>
                      <a:pt x="6783" y="4576"/>
                    </a:lnTo>
                    <a:lnTo>
                      <a:pt x="7024" y="1197"/>
                    </a:lnTo>
                    <a:lnTo>
                      <a:pt x="7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6116455" y="4093625"/>
                <a:ext cx="275710" cy="179619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576" extrusionOk="0">
                    <a:moveTo>
                      <a:pt x="0" y="0"/>
                    </a:moveTo>
                    <a:lnTo>
                      <a:pt x="202" y="1197"/>
                    </a:lnTo>
                    <a:lnTo>
                      <a:pt x="759" y="4576"/>
                    </a:lnTo>
                    <a:lnTo>
                      <a:pt x="5802" y="4576"/>
                    </a:lnTo>
                    <a:lnTo>
                      <a:pt x="6704" y="1197"/>
                    </a:lnTo>
                    <a:lnTo>
                      <a:pt x="70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5716617" y="4093625"/>
                <a:ext cx="279007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1198" extrusionOk="0">
                    <a:moveTo>
                      <a:pt x="1" y="0"/>
                    </a:moveTo>
                    <a:lnTo>
                      <a:pt x="508" y="1197"/>
                    </a:lnTo>
                    <a:lnTo>
                      <a:pt x="7024" y="1197"/>
                    </a:lnTo>
                    <a:lnTo>
                      <a:pt x="7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6116455" y="4093625"/>
                <a:ext cx="275710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1198" extrusionOk="0">
                    <a:moveTo>
                      <a:pt x="0" y="0"/>
                    </a:moveTo>
                    <a:lnTo>
                      <a:pt x="202" y="1197"/>
                    </a:lnTo>
                    <a:lnTo>
                      <a:pt x="6704" y="1197"/>
                    </a:lnTo>
                    <a:lnTo>
                      <a:pt x="70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5751238" y="2064443"/>
                <a:ext cx="588552" cy="306209"/>
              </a:xfrm>
              <a:custGeom>
                <a:avLst/>
                <a:gdLst/>
                <a:ahLst/>
                <a:cxnLst/>
                <a:rect l="l" t="t" r="r" b="b"/>
                <a:pathLst>
                  <a:path w="14994" h="7801" extrusionOk="0">
                    <a:moveTo>
                      <a:pt x="7048" y="1"/>
                    </a:moveTo>
                    <a:cubicBezTo>
                      <a:pt x="6968" y="1"/>
                      <a:pt x="6888" y="1"/>
                      <a:pt x="6807" y="3"/>
                    </a:cubicBezTo>
                    <a:cubicBezTo>
                      <a:pt x="4014" y="37"/>
                      <a:pt x="1754" y="682"/>
                      <a:pt x="0" y="1569"/>
                    </a:cubicBezTo>
                    <a:cubicBezTo>
                      <a:pt x="235" y="3508"/>
                      <a:pt x="1401" y="7800"/>
                      <a:pt x="7194" y="7800"/>
                    </a:cubicBezTo>
                    <a:cubicBezTo>
                      <a:pt x="7358" y="7800"/>
                      <a:pt x="7527" y="7797"/>
                      <a:pt x="7699" y="7790"/>
                    </a:cubicBezTo>
                    <a:cubicBezTo>
                      <a:pt x="12732" y="7588"/>
                      <a:pt x="14432" y="4381"/>
                      <a:pt x="14993" y="2027"/>
                    </a:cubicBezTo>
                    <a:cubicBezTo>
                      <a:pt x="12852" y="831"/>
                      <a:pt x="10149" y="1"/>
                      <a:pt x="7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5646431" y="2519629"/>
                <a:ext cx="773785" cy="729076"/>
              </a:xfrm>
              <a:custGeom>
                <a:avLst/>
                <a:gdLst/>
                <a:ahLst/>
                <a:cxnLst/>
                <a:rect l="l" t="t" r="r" b="b"/>
                <a:pathLst>
                  <a:path w="19713" h="18574" extrusionOk="0">
                    <a:moveTo>
                      <a:pt x="1163" y="1"/>
                    </a:moveTo>
                    <a:cubicBezTo>
                      <a:pt x="1" y="6448"/>
                      <a:pt x="863" y="16530"/>
                      <a:pt x="863" y="16530"/>
                    </a:cubicBezTo>
                    <a:lnTo>
                      <a:pt x="533" y="16934"/>
                    </a:lnTo>
                    <a:cubicBezTo>
                      <a:pt x="3147" y="18007"/>
                      <a:pt x="6667" y="18574"/>
                      <a:pt x="10217" y="18574"/>
                    </a:cubicBezTo>
                    <a:cubicBezTo>
                      <a:pt x="13609" y="18574"/>
                      <a:pt x="17029" y="18056"/>
                      <a:pt x="19712" y="16969"/>
                    </a:cubicBezTo>
                    <a:cubicBezTo>
                      <a:pt x="19712" y="16969"/>
                      <a:pt x="19259" y="16644"/>
                      <a:pt x="19259" y="16535"/>
                    </a:cubicBezTo>
                    <a:cubicBezTo>
                      <a:pt x="19083" y="16541"/>
                      <a:pt x="18909" y="16544"/>
                      <a:pt x="18736" y="16544"/>
                    </a:cubicBezTo>
                    <a:cubicBezTo>
                      <a:pt x="8945" y="16544"/>
                      <a:pt x="3394" y="7319"/>
                      <a:pt x="1163" y="1"/>
                    </a:cubicBezTo>
                    <a:close/>
                  </a:path>
                </a:pathLst>
              </a:custGeom>
              <a:solidFill>
                <a:srgbClr val="133286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5572595" y="3184352"/>
                <a:ext cx="94952" cy="22527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5739" extrusionOk="0">
                    <a:moveTo>
                      <a:pt x="2419" y="0"/>
                    </a:moveTo>
                    <a:lnTo>
                      <a:pt x="700" y="2197"/>
                    </a:lnTo>
                    <a:lnTo>
                      <a:pt x="0" y="3088"/>
                    </a:lnTo>
                    <a:cubicBezTo>
                      <a:pt x="0" y="3088"/>
                      <a:pt x="596" y="5034"/>
                      <a:pt x="1571" y="5738"/>
                    </a:cubicBezTo>
                    <a:cubicBezTo>
                      <a:pt x="1660" y="5152"/>
                      <a:pt x="1778" y="4349"/>
                      <a:pt x="1896" y="3537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6420200" y="3185686"/>
                <a:ext cx="102488" cy="223936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5705" extrusionOk="0">
                    <a:moveTo>
                      <a:pt x="0" y="1"/>
                    </a:moveTo>
                    <a:lnTo>
                      <a:pt x="429" y="2971"/>
                    </a:lnTo>
                    <a:lnTo>
                      <a:pt x="827" y="5704"/>
                    </a:lnTo>
                    <a:cubicBezTo>
                      <a:pt x="1463" y="5015"/>
                      <a:pt x="2059" y="4296"/>
                      <a:pt x="2610" y="3542"/>
                    </a:cubicBezTo>
                    <a:lnTo>
                      <a:pt x="2522" y="3414"/>
                    </a:lnTo>
                    <a:cubicBezTo>
                      <a:pt x="2256" y="3040"/>
                      <a:pt x="1842" y="2473"/>
                      <a:pt x="1423" y="1907"/>
                    </a:cubicBezTo>
                    <a:cubicBezTo>
                      <a:pt x="754" y="1001"/>
                      <a:pt x="74" y="99"/>
                      <a:pt x="5" y="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6361791" y="2469581"/>
                <a:ext cx="132870" cy="59393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5131" extrusionOk="0">
                    <a:moveTo>
                      <a:pt x="1" y="0"/>
                    </a:moveTo>
                    <a:cubicBezTo>
                      <a:pt x="1" y="1"/>
                      <a:pt x="941" y="11186"/>
                      <a:pt x="1877" y="15131"/>
                    </a:cubicBezTo>
                    <a:cubicBezTo>
                      <a:pt x="3384" y="752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33286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5938950" y="2217454"/>
                <a:ext cx="190296" cy="252197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6425" extrusionOk="0">
                    <a:moveTo>
                      <a:pt x="1" y="0"/>
                    </a:moveTo>
                    <a:cubicBezTo>
                      <a:pt x="1" y="0"/>
                      <a:pt x="2220" y="6424"/>
                      <a:pt x="2656" y="6424"/>
                    </a:cubicBezTo>
                    <a:cubicBezTo>
                      <a:pt x="2659" y="6424"/>
                      <a:pt x="2662" y="6424"/>
                      <a:pt x="2665" y="6423"/>
                    </a:cubicBezTo>
                    <a:cubicBezTo>
                      <a:pt x="3084" y="6330"/>
                      <a:pt x="4847" y="0"/>
                      <a:pt x="48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5614361" y="1485686"/>
                <a:ext cx="828463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21106" h="14295" extrusionOk="0">
                    <a:moveTo>
                      <a:pt x="10224" y="1"/>
                    </a:moveTo>
                    <a:cubicBezTo>
                      <a:pt x="6711" y="1"/>
                      <a:pt x="2891" y="2529"/>
                      <a:pt x="3295" y="4792"/>
                    </a:cubicBezTo>
                    <a:cubicBezTo>
                      <a:pt x="246" y="5039"/>
                      <a:pt x="0" y="10402"/>
                      <a:pt x="2561" y="11501"/>
                    </a:cubicBezTo>
                    <a:cubicBezTo>
                      <a:pt x="2394" y="13785"/>
                      <a:pt x="4217" y="14135"/>
                      <a:pt x="5352" y="14135"/>
                    </a:cubicBezTo>
                    <a:cubicBezTo>
                      <a:pt x="5854" y="14135"/>
                      <a:pt x="6221" y="14067"/>
                      <a:pt x="6221" y="14067"/>
                    </a:cubicBezTo>
                    <a:lnTo>
                      <a:pt x="15008" y="14131"/>
                    </a:lnTo>
                    <a:cubicBezTo>
                      <a:pt x="15337" y="14243"/>
                      <a:pt x="15657" y="14295"/>
                      <a:pt x="15968" y="14295"/>
                    </a:cubicBezTo>
                    <a:cubicBezTo>
                      <a:pt x="18880" y="14295"/>
                      <a:pt x="20876" y="9750"/>
                      <a:pt x="19884" y="8206"/>
                    </a:cubicBezTo>
                    <a:cubicBezTo>
                      <a:pt x="21105" y="5157"/>
                      <a:pt x="17569" y="4058"/>
                      <a:pt x="17569" y="4058"/>
                    </a:cubicBezTo>
                    <a:cubicBezTo>
                      <a:pt x="17569" y="4058"/>
                      <a:pt x="17297" y="2176"/>
                      <a:pt x="15683" y="2176"/>
                    </a:cubicBezTo>
                    <a:cubicBezTo>
                      <a:pt x="15415" y="2176"/>
                      <a:pt x="15109" y="2228"/>
                      <a:pt x="14761" y="2349"/>
                    </a:cubicBezTo>
                    <a:cubicBezTo>
                      <a:pt x="13731" y="660"/>
                      <a:pt x="12018" y="1"/>
                      <a:pt x="102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5710807" y="1620601"/>
                <a:ext cx="49733" cy="73127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863" extrusionOk="0">
                    <a:moveTo>
                      <a:pt x="230" y="0"/>
                    </a:moveTo>
                    <a:cubicBezTo>
                      <a:pt x="144" y="0"/>
                      <a:pt x="70" y="71"/>
                      <a:pt x="70" y="163"/>
                    </a:cubicBezTo>
                    <a:cubicBezTo>
                      <a:pt x="1" y="1390"/>
                      <a:pt x="922" y="1828"/>
                      <a:pt x="961" y="1848"/>
                    </a:cubicBezTo>
                    <a:cubicBezTo>
                      <a:pt x="981" y="1858"/>
                      <a:pt x="1006" y="1863"/>
                      <a:pt x="1030" y="1863"/>
                    </a:cubicBezTo>
                    <a:cubicBezTo>
                      <a:pt x="1212" y="1863"/>
                      <a:pt x="1267" y="1611"/>
                      <a:pt x="1099" y="1533"/>
                    </a:cubicBezTo>
                    <a:cubicBezTo>
                      <a:pt x="1094" y="1533"/>
                      <a:pt x="355" y="1183"/>
                      <a:pt x="410" y="178"/>
                    </a:cubicBezTo>
                    <a:cubicBezTo>
                      <a:pt x="415" y="85"/>
                      <a:pt x="341" y="6"/>
                      <a:pt x="247" y="1"/>
                    </a:cubicBezTo>
                    <a:cubicBezTo>
                      <a:pt x="241" y="0"/>
                      <a:pt x="236" y="0"/>
                      <a:pt x="2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6185071" y="1545705"/>
                <a:ext cx="56092" cy="5020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79" extrusionOk="0">
                    <a:moveTo>
                      <a:pt x="1199" y="0"/>
                    </a:moveTo>
                    <a:cubicBezTo>
                      <a:pt x="1189" y="0"/>
                      <a:pt x="1179" y="1"/>
                      <a:pt x="1168" y="3"/>
                    </a:cubicBezTo>
                    <a:cubicBezTo>
                      <a:pt x="252" y="106"/>
                      <a:pt x="30" y="1027"/>
                      <a:pt x="20" y="1067"/>
                    </a:cubicBezTo>
                    <a:cubicBezTo>
                      <a:pt x="1" y="1160"/>
                      <a:pt x="55" y="1254"/>
                      <a:pt x="149" y="1274"/>
                    </a:cubicBezTo>
                    <a:cubicBezTo>
                      <a:pt x="158" y="1274"/>
                      <a:pt x="173" y="1278"/>
                      <a:pt x="188" y="1278"/>
                    </a:cubicBezTo>
                    <a:cubicBezTo>
                      <a:pt x="267" y="1278"/>
                      <a:pt x="336" y="1224"/>
                      <a:pt x="355" y="1145"/>
                    </a:cubicBezTo>
                    <a:cubicBezTo>
                      <a:pt x="360" y="1116"/>
                      <a:pt x="538" y="421"/>
                      <a:pt x="1207" y="343"/>
                    </a:cubicBezTo>
                    <a:cubicBezTo>
                      <a:pt x="1428" y="324"/>
                      <a:pt x="1403" y="0"/>
                      <a:pt x="1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6370505" y="1789039"/>
                <a:ext cx="58015" cy="32894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838" extrusionOk="0">
                    <a:moveTo>
                      <a:pt x="1251" y="0"/>
                    </a:moveTo>
                    <a:cubicBezTo>
                      <a:pt x="1193" y="0"/>
                      <a:pt x="1137" y="29"/>
                      <a:pt x="1103" y="98"/>
                    </a:cubicBezTo>
                    <a:cubicBezTo>
                      <a:pt x="951" y="399"/>
                      <a:pt x="567" y="443"/>
                      <a:pt x="335" y="468"/>
                    </a:cubicBezTo>
                    <a:cubicBezTo>
                      <a:pt x="261" y="468"/>
                      <a:pt x="192" y="483"/>
                      <a:pt x="128" y="502"/>
                    </a:cubicBezTo>
                    <a:cubicBezTo>
                      <a:pt x="40" y="542"/>
                      <a:pt x="0" y="640"/>
                      <a:pt x="35" y="729"/>
                    </a:cubicBezTo>
                    <a:cubicBezTo>
                      <a:pt x="59" y="793"/>
                      <a:pt x="123" y="832"/>
                      <a:pt x="192" y="837"/>
                    </a:cubicBezTo>
                    <a:cubicBezTo>
                      <a:pt x="212" y="832"/>
                      <a:pt x="237" y="827"/>
                      <a:pt x="256" y="817"/>
                    </a:cubicBezTo>
                    <a:cubicBezTo>
                      <a:pt x="276" y="813"/>
                      <a:pt x="330" y="808"/>
                      <a:pt x="375" y="803"/>
                    </a:cubicBezTo>
                    <a:cubicBezTo>
                      <a:pt x="631" y="778"/>
                      <a:pt x="1172" y="719"/>
                      <a:pt x="1409" y="251"/>
                    </a:cubicBezTo>
                    <a:cubicBezTo>
                      <a:pt x="1478" y="114"/>
                      <a:pt x="1364" y="0"/>
                      <a:pt x="1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5796262" y="1855927"/>
                <a:ext cx="469264" cy="417136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0627" extrusionOk="0">
                    <a:moveTo>
                      <a:pt x="7689" y="0"/>
                    </a:moveTo>
                    <a:cubicBezTo>
                      <a:pt x="7158" y="1218"/>
                      <a:pt x="6433" y="1563"/>
                      <a:pt x="5782" y="1563"/>
                    </a:cubicBezTo>
                    <a:cubicBezTo>
                      <a:pt x="4936" y="1563"/>
                      <a:pt x="4217" y="980"/>
                      <a:pt x="4217" y="980"/>
                    </a:cubicBezTo>
                    <a:cubicBezTo>
                      <a:pt x="4217" y="980"/>
                      <a:pt x="3971" y="2478"/>
                      <a:pt x="2547" y="3019"/>
                    </a:cubicBezTo>
                    <a:cubicBezTo>
                      <a:pt x="2393" y="3078"/>
                      <a:pt x="2218" y="3102"/>
                      <a:pt x="2035" y="3102"/>
                    </a:cubicBezTo>
                    <a:cubicBezTo>
                      <a:pt x="1126" y="3102"/>
                      <a:pt x="1" y="2502"/>
                      <a:pt x="1" y="2502"/>
                    </a:cubicBezTo>
                    <a:lnTo>
                      <a:pt x="1" y="2502"/>
                    </a:lnTo>
                    <a:cubicBezTo>
                      <a:pt x="1" y="2502"/>
                      <a:pt x="489" y="8048"/>
                      <a:pt x="2808" y="9634"/>
                    </a:cubicBezTo>
                    <a:cubicBezTo>
                      <a:pt x="3788" y="10305"/>
                      <a:pt x="5052" y="10627"/>
                      <a:pt x="6277" y="10627"/>
                    </a:cubicBezTo>
                    <a:cubicBezTo>
                      <a:pt x="7948" y="10627"/>
                      <a:pt x="9546" y="10028"/>
                      <a:pt x="10251" y="8900"/>
                    </a:cubicBezTo>
                    <a:cubicBezTo>
                      <a:pt x="11467" y="6950"/>
                      <a:pt x="11955" y="2561"/>
                      <a:pt x="11955" y="2561"/>
                    </a:cubicBezTo>
                    <a:lnTo>
                      <a:pt x="11955" y="2561"/>
                    </a:lnTo>
                    <a:cubicBezTo>
                      <a:pt x="11955" y="2561"/>
                      <a:pt x="11930" y="2562"/>
                      <a:pt x="11884" y="2562"/>
                    </a:cubicBezTo>
                    <a:cubicBezTo>
                      <a:pt x="11380" y="2562"/>
                      <a:pt x="8357" y="2459"/>
                      <a:pt x="7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5731729" y="1974277"/>
                <a:ext cx="104608" cy="114931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2928" extrusionOk="0">
                    <a:moveTo>
                      <a:pt x="1077" y="1"/>
                    </a:moveTo>
                    <a:cubicBezTo>
                      <a:pt x="948" y="1"/>
                      <a:pt x="811" y="35"/>
                      <a:pt x="670" y="118"/>
                    </a:cubicBezTo>
                    <a:cubicBezTo>
                      <a:pt x="0" y="514"/>
                      <a:pt x="901" y="2927"/>
                      <a:pt x="1984" y="2927"/>
                    </a:cubicBezTo>
                    <a:cubicBezTo>
                      <a:pt x="2207" y="2927"/>
                      <a:pt x="2438" y="2825"/>
                      <a:pt x="2664" y="2580"/>
                    </a:cubicBezTo>
                    <a:lnTo>
                      <a:pt x="2123" y="763"/>
                    </a:lnTo>
                    <a:cubicBezTo>
                      <a:pt x="2123" y="763"/>
                      <a:pt x="1686" y="1"/>
                      <a:pt x="1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6231665" y="1974277"/>
                <a:ext cx="104647" cy="114931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2928" extrusionOk="0">
                    <a:moveTo>
                      <a:pt x="1588" y="1"/>
                    </a:moveTo>
                    <a:cubicBezTo>
                      <a:pt x="977" y="1"/>
                      <a:pt x="538" y="763"/>
                      <a:pt x="538" y="763"/>
                    </a:cubicBezTo>
                    <a:lnTo>
                      <a:pt x="1" y="2580"/>
                    </a:lnTo>
                    <a:cubicBezTo>
                      <a:pt x="227" y="2825"/>
                      <a:pt x="458" y="2927"/>
                      <a:pt x="682" y="2927"/>
                    </a:cubicBezTo>
                    <a:cubicBezTo>
                      <a:pt x="1764" y="2927"/>
                      <a:pt x="2665" y="514"/>
                      <a:pt x="1996" y="118"/>
                    </a:cubicBezTo>
                    <a:cubicBezTo>
                      <a:pt x="1854" y="35"/>
                      <a:pt x="1717" y="1"/>
                      <a:pt x="15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5757048" y="1993040"/>
                <a:ext cx="47260" cy="78191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92" extrusionOk="0">
                    <a:moveTo>
                      <a:pt x="480" y="1"/>
                    </a:moveTo>
                    <a:cubicBezTo>
                      <a:pt x="459" y="1"/>
                      <a:pt x="437" y="2"/>
                      <a:pt x="414" y="4"/>
                    </a:cubicBezTo>
                    <a:cubicBezTo>
                      <a:pt x="0" y="48"/>
                      <a:pt x="133" y="1162"/>
                      <a:pt x="734" y="1767"/>
                    </a:cubicBezTo>
                    <a:cubicBezTo>
                      <a:pt x="892" y="1928"/>
                      <a:pt x="991" y="1991"/>
                      <a:pt x="1047" y="1991"/>
                    </a:cubicBezTo>
                    <a:cubicBezTo>
                      <a:pt x="1204" y="1991"/>
                      <a:pt x="1027" y="1502"/>
                      <a:pt x="842" y="1245"/>
                    </a:cubicBezTo>
                    <a:cubicBezTo>
                      <a:pt x="595" y="908"/>
                      <a:pt x="1064" y="1"/>
                      <a:pt x="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6261772" y="1993040"/>
                <a:ext cx="47260" cy="78191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92" extrusionOk="0">
                    <a:moveTo>
                      <a:pt x="729" y="1"/>
                    </a:moveTo>
                    <a:cubicBezTo>
                      <a:pt x="145" y="1"/>
                      <a:pt x="609" y="908"/>
                      <a:pt x="367" y="1245"/>
                    </a:cubicBezTo>
                    <a:cubicBezTo>
                      <a:pt x="178" y="1502"/>
                      <a:pt x="1" y="1991"/>
                      <a:pt x="159" y="1991"/>
                    </a:cubicBezTo>
                    <a:cubicBezTo>
                      <a:pt x="215" y="1991"/>
                      <a:pt x="316" y="1928"/>
                      <a:pt x="475" y="1767"/>
                    </a:cubicBezTo>
                    <a:cubicBezTo>
                      <a:pt x="1071" y="1162"/>
                      <a:pt x="1204" y="48"/>
                      <a:pt x="795" y="4"/>
                    </a:cubicBezTo>
                    <a:cubicBezTo>
                      <a:pt x="772" y="2"/>
                      <a:pt x="749" y="1"/>
                      <a:pt x="7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5919441" y="1950921"/>
                <a:ext cx="71557" cy="44434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132" extrusionOk="0">
                    <a:moveTo>
                      <a:pt x="1609" y="1"/>
                    </a:moveTo>
                    <a:cubicBezTo>
                      <a:pt x="1550" y="1"/>
                      <a:pt x="1490" y="31"/>
                      <a:pt x="1458" y="102"/>
                    </a:cubicBezTo>
                    <a:cubicBezTo>
                      <a:pt x="1197" y="774"/>
                      <a:pt x="290" y="791"/>
                      <a:pt x="187" y="791"/>
                    </a:cubicBezTo>
                    <a:cubicBezTo>
                      <a:pt x="181" y="791"/>
                      <a:pt x="178" y="791"/>
                      <a:pt x="178" y="791"/>
                    </a:cubicBezTo>
                    <a:cubicBezTo>
                      <a:pt x="84" y="791"/>
                      <a:pt x="10" y="865"/>
                      <a:pt x="5" y="954"/>
                    </a:cubicBezTo>
                    <a:cubicBezTo>
                      <a:pt x="0" y="1052"/>
                      <a:pt x="74" y="1131"/>
                      <a:pt x="168" y="1131"/>
                    </a:cubicBezTo>
                    <a:lnTo>
                      <a:pt x="197" y="1131"/>
                    </a:lnTo>
                    <a:cubicBezTo>
                      <a:pt x="389" y="1131"/>
                      <a:pt x="1439" y="1092"/>
                      <a:pt x="1778" y="225"/>
                    </a:cubicBezTo>
                    <a:cubicBezTo>
                      <a:pt x="1823" y="96"/>
                      <a:pt x="1715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5929019" y="2020753"/>
                <a:ext cx="60056" cy="1923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490" extrusionOk="0">
                    <a:moveTo>
                      <a:pt x="794" y="1"/>
                    </a:moveTo>
                    <a:cubicBezTo>
                      <a:pt x="470" y="1"/>
                      <a:pt x="200" y="116"/>
                      <a:pt x="185" y="126"/>
                    </a:cubicBezTo>
                    <a:cubicBezTo>
                      <a:pt x="0" y="207"/>
                      <a:pt x="85" y="453"/>
                      <a:pt x="247" y="453"/>
                    </a:cubicBezTo>
                    <a:cubicBezTo>
                      <a:pt x="271" y="453"/>
                      <a:pt x="296" y="448"/>
                      <a:pt x="323" y="436"/>
                    </a:cubicBezTo>
                    <a:cubicBezTo>
                      <a:pt x="326" y="436"/>
                      <a:pt x="548" y="341"/>
                      <a:pt x="798" y="341"/>
                    </a:cubicBezTo>
                    <a:cubicBezTo>
                      <a:pt x="934" y="341"/>
                      <a:pt x="1078" y="369"/>
                      <a:pt x="1199" y="456"/>
                    </a:cubicBezTo>
                    <a:cubicBezTo>
                      <a:pt x="1229" y="475"/>
                      <a:pt x="1263" y="490"/>
                      <a:pt x="1303" y="490"/>
                    </a:cubicBezTo>
                    <a:lnTo>
                      <a:pt x="1303" y="485"/>
                    </a:lnTo>
                    <a:cubicBezTo>
                      <a:pt x="1465" y="485"/>
                      <a:pt x="1529" y="278"/>
                      <a:pt x="1401" y="180"/>
                    </a:cubicBezTo>
                    <a:cubicBezTo>
                      <a:pt x="1209" y="44"/>
                      <a:pt x="992" y="1"/>
                      <a:pt x="7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1" name="Google Shape;921;p38"/>
              <p:cNvSpPr/>
              <p:nvPr/>
            </p:nvSpPr>
            <p:spPr>
              <a:xfrm>
                <a:off x="6077398" y="1950921"/>
                <a:ext cx="71557" cy="44434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132" extrusionOk="0">
                    <a:moveTo>
                      <a:pt x="210" y="1"/>
                    </a:moveTo>
                    <a:cubicBezTo>
                      <a:pt x="106" y="1"/>
                      <a:pt x="1" y="96"/>
                      <a:pt x="45" y="225"/>
                    </a:cubicBezTo>
                    <a:cubicBezTo>
                      <a:pt x="380" y="1092"/>
                      <a:pt x="1429" y="1131"/>
                      <a:pt x="1626" y="1131"/>
                    </a:cubicBezTo>
                    <a:lnTo>
                      <a:pt x="1655" y="1131"/>
                    </a:lnTo>
                    <a:cubicBezTo>
                      <a:pt x="1749" y="1131"/>
                      <a:pt x="1823" y="1052"/>
                      <a:pt x="1818" y="959"/>
                    </a:cubicBezTo>
                    <a:cubicBezTo>
                      <a:pt x="1818" y="866"/>
                      <a:pt x="1748" y="791"/>
                      <a:pt x="1657" y="791"/>
                    </a:cubicBezTo>
                    <a:cubicBezTo>
                      <a:pt x="1652" y="791"/>
                      <a:pt x="1646" y="791"/>
                      <a:pt x="1640" y="791"/>
                    </a:cubicBezTo>
                    <a:cubicBezTo>
                      <a:pt x="1640" y="791"/>
                      <a:pt x="1635" y="791"/>
                      <a:pt x="1627" y="791"/>
                    </a:cubicBezTo>
                    <a:cubicBezTo>
                      <a:pt x="1506" y="791"/>
                      <a:pt x="623" y="770"/>
                      <a:pt x="360" y="102"/>
                    </a:cubicBezTo>
                    <a:cubicBezTo>
                      <a:pt x="328" y="31"/>
                      <a:pt x="269" y="1"/>
                      <a:pt x="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2" name="Google Shape;922;p38"/>
              <p:cNvSpPr/>
              <p:nvPr/>
            </p:nvSpPr>
            <p:spPr>
              <a:xfrm>
                <a:off x="6079125" y="2020832"/>
                <a:ext cx="60488" cy="1915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88" extrusionOk="0">
                    <a:moveTo>
                      <a:pt x="730" y="0"/>
                    </a:moveTo>
                    <a:cubicBezTo>
                      <a:pt x="534" y="0"/>
                      <a:pt x="319" y="43"/>
                      <a:pt x="129" y="178"/>
                    </a:cubicBezTo>
                    <a:cubicBezTo>
                      <a:pt x="1" y="276"/>
                      <a:pt x="65" y="483"/>
                      <a:pt x="232" y="488"/>
                    </a:cubicBezTo>
                    <a:cubicBezTo>
                      <a:pt x="267" y="488"/>
                      <a:pt x="301" y="478"/>
                      <a:pt x="331" y="458"/>
                    </a:cubicBezTo>
                    <a:cubicBezTo>
                      <a:pt x="453" y="371"/>
                      <a:pt x="598" y="342"/>
                      <a:pt x="735" y="342"/>
                    </a:cubicBezTo>
                    <a:cubicBezTo>
                      <a:pt x="982" y="342"/>
                      <a:pt x="1201" y="436"/>
                      <a:pt x="1207" y="439"/>
                    </a:cubicBezTo>
                    <a:cubicBezTo>
                      <a:pt x="1237" y="454"/>
                      <a:pt x="1265" y="460"/>
                      <a:pt x="1292" y="460"/>
                    </a:cubicBezTo>
                    <a:cubicBezTo>
                      <a:pt x="1458" y="460"/>
                      <a:pt x="1541" y="201"/>
                      <a:pt x="1345" y="128"/>
                    </a:cubicBezTo>
                    <a:cubicBezTo>
                      <a:pt x="1330" y="119"/>
                      <a:pt x="1056" y="0"/>
                      <a:pt x="7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3" name="Google Shape;923;p38"/>
              <p:cNvSpPr/>
              <p:nvPr/>
            </p:nvSpPr>
            <p:spPr>
              <a:xfrm>
                <a:off x="6013022" y="2020596"/>
                <a:ext cx="48163" cy="11124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834" extrusionOk="0">
                    <a:moveTo>
                      <a:pt x="315" y="0"/>
                    </a:moveTo>
                    <a:cubicBezTo>
                      <a:pt x="236" y="0"/>
                      <a:pt x="157" y="49"/>
                      <a:pt x="148" y="154"/>
                    </a:cubicBezTo>
                    <a:cubicBezTo>
                      <a:pt x="0" y="1696"/>
                      <a:pt x="20" y="2553"/>
                      <a:pt x="207" y="2710"/>
                    </a:cubicBezTo>
                    <a:cubicBezTo>
                      <a:pt x="310" y="2790"/>
                      <a:pt x="435" y="2834"/>
                      <a:pt x="566" y="2834"/>
                    </a:cubicBezTo>
                    <a:cubicBezTo>
                      <a:pt x="572" y="2834"/>
                      <a:pt x="579" y="2834"/>
                      <a:pt x="586" y="2834"/>
                    </a:cubicBezTo>
                    <a:cubicBezTo>
                      <a:pt x="739" y="2829"/>
                      <a:pt x="892" y="2799"/>
                      <a:pt x="1035" y="2740"/>
                    </a:cubicBezTo>
                    <a:cubicBezTo>
                      <a:pt x="1227" y="2667"/>
                      <a:pt x="1148" y="2405"/>
                      <a:pt x="982" y="2405"/>
                    </a:cubicBezTo>
                    <a:cubicBezTo>
                      <a:pt x="957" y="2405"/>
                      <a:pt x="930" y="2411"/>
                      <a:pt x="902" y="2425"/>
                    </a:cubicBezTo>
                    <a:cubicBezTo>
                      <a:pt x="815" y="2460"/>
                      <a:pt x="688" y="2489"/>
                      <a:pt x="582" y="2489"/>
                    </a:cubicBezTo>
                    <a:cubicBezTo>
                      <a:pt x="525" y="2489"/>
                      <a:pt x="473" y="2480"/>
                      <a:pt x="439" y="2459"/>
                    </a:cubicBezTo>
                    <a:cubicBezTo>
                      <a:pt x="355" y="2257"/>
                      <a:pt x="394" y="1134"/>
                      <a:pt x="488" y="189"/>
                    </a:cubicBezTo>
                    <a:cubicBezTo>
                      <a:pt x="501" y="67"/>
                      <a:pt x="407" y="0"/>
                      <a:pt x="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5986722" y="2149388"/>
                <a:ext cx="51656" cy="24808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632" extrusionOk="0">
                    <a:moveTo>
                      <a:pt x="227" y="1"/>
                    </a:moveTo>
                    <a:cubicBezTo>
                      <a:pt x="0" y="1"/>
                      <a:pt x="0" y="341"/>
                      <a:pt x="227" y="341"/>
                    </a:cubicBezTo>
                    <a:cubicBezTo>
                      <a:pt x="380" y="341"/>
                      <a:pt x="808" y="385"/>
                      <a:pt x="1010" y="582"/>
                    </a:cubicBezTo>
                    <a:cubicBezTo>
                      <a:pt x="1040" y="611"/>
                      <a:pt x="1084" y="631"/>
                      <a:pt x="1128" y="631"/>
                    </a:cubicBezTo>
                    <a:cubicBezTo>
                      <a:pt x="1173" y="631"/>
                      <a:pt x="1217" y="611"/>
                      <a:pt x="1246" y="577"/>
                    </a:cubicBezTo>
                    <a:cubicBezTo>
                      <a:pt x="1315" y="513"/>
                      <a:pt x="1315" y="405"/>
                      <a:pt x="1246" y="336"/>
                    </a:cubicBezTo>
                    <a:cubicBezTo>
                      <a:pt x="907" y="1"/>
                      <a:pt x="256" y="1"/>
                      <a:pt x="2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5" name="Google Shape;925;p38"/>
              <p:cNvSpPr/>
              <p:nvPr/>
            </p:nvSpPr>
            <p:spPr>
              <a:xfrm>
                <a:off x="5868018" y="2089251"/>
                <a:ext cx="78152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706" extrusionOk="0">
                    <a:moveTo>
                      <a:pt x="1138" y="1"/>
                    </a:moveTo>
                    <a:cubicBezTo>
                      <a:pt x="379" y="1"/>
                      <a:pt x="0" y="917"/>
                      <a:pt x="537" y="1454"/>
                    </a:cubicBezTo>
                    <a:cubicBezTo>
                      <a:pt x="711" y="1628"/>
                      <a:pt x="924" y="1706"/>
                      <a:pt x="1134" y="1706"/>
                    </a:cubicBezTo>
                    <a:cubicBezTo>
                      <a:pt x="1571" y="1706"/>
                      <a:pt x="1990" y="1366"/>
                      <a:pt x="1990" y="853"/>
                    </a:cubicBezTo>
                    <a:cubicBezTo>
                      <a:pt x="1990" y="380"/>
                      <a:pt x="1611" y="1"/>
                      <a:pt x="1138" y="1"/>
                    </a:cubicBezTo>
                    <a:close/>
                  </a:path>
                </a:pathLst>
              </a:custGeom>
              <a:solidFill>
                <a:srgbClr val="F56533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6" name="Google Shape;926;p38"/>
              <p:cNvSpPr/>
              <p:nvPr/>
            </p:nvSpPr>
            <p:spPr>
              <a:xfrm>
                <a:off x="6114335" y="2089251"/>
                <a:ext cx="78112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06" extrusionOk="0">
                    <a:moveTo>
                      <a:pt x="1138" y="1"/>
                    </a:moveTo>
                    <a:cubicBezTo>
                      <a:pt x="379" y="1"/>
                      <a:pt x="0" y="917"/>
                      <a:pt x="537" y="1454"/>
                    </a:cubicBezTo>
                    <a:cubicBezTo>
                      <a:pt x="711" y="1628"/>
                      <a:pt x="924" y="1706"/>
                      <a:pt x="1134" y="1706"/>
                    </a:cubicBezTo>
                    <a:cubicBezTo>
                      <a:pt x="1571" y="1706"/>
                      <a:pt x="1990" y="1366"/>
                      <a:pt x="1990" y="853"/>
                    </a:cubicBezTo>
                    <a:cubicBezTo>
                      <a:pt x="1990" y="380"/>
                      <a:pt x="1606" y="1"/>
                      <a:pt x="1138" y="1"/>
                    </a:cubicBezTo>
                    <a:close/>
                  </a:path>
                </a:pathLst>
              </a:custGeom>
              <a:solidFill>
                <a:srgbClr val="F56533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7" name="Google Shape;927;p38"/>
              <p:cNvSpPr/>
              <p:nvPr/>
            </p:nvSpPr>
            <p:spPr>
              <a:xfrm>
                <a:off x="6026525" y="2505419"/>
                <a:ext cx="33129" cy="2838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23" extrusionOk="0">
                    <a:moveTo>
                      <a:pt x="481" y="0"/>
                    </a:moveTo>
                    <a:cubicBezTo>
                      <a:pt x="392" y="0"/>
                      <a:pt x="301" y="33"/>
                      <a:pt x="228" y="107"/>
                    </a:cubicBezTo>
                    <a:cubicBezTo>
                      <a:pt x="1" y="333"/>
                      <a:pt x="164" y="722"/>
                      <a:pt x="484" y="722"/>
                    </a:cubicBezTo>
                    <a:cubicBezTo>
                      <a:pt x="686" y="722"/>
                      <a:pt x="843" y="560"/>
                      <a:pt x="843" y="363"/>
                    </a:cubicBezTo>
                    <a:cubicBezTo>
                      <a:pt x="843" y="143"/>
                      <a:pt x="666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6031392" y="2579569"/>
                <a:ext cx="28262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720" extrusionOk="0">
                    <a:moveTo>
                      <a:pt x="360" y="1"/>
                    </a:moveTo>
                    <a:cubicBezTo>
                      <a:pt x="163" y="1"/>
                      <a:pt x="0" y="158"/>
                      <a:pt x="0" y="360"/>
                    </a:cubicBezTo>
                    <a:cubicBezTo>
                      <a:pt x="0" y="557"/>
                      <a:pt x="163" y="720"/>
                      <a:pt x="360" y="720"/>
                    </a:cubicBezTo>
                    <a:cubicBezTo>
                      <a:pt x="562" y="720"/>
                      <a:pt x="719" y="557"/>
                      <a:pt x="719" y="360"/>
                    </a:cubicBezTo>
                    <a:cubicBezTo>
                      <a:pt x="719" y="158"/>
                      <a:pt x="562" y="1"/>
                      <a:pt x="3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6026525" y="2653523"/>
                <a:ext cx="33129" cy="2838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23" extrusionOk="0">
                    <a:moveTo>
                      <a:pt x="479" y="1"/>
                    </a:moveTo>
                    <a:cubicBezTo>
                      <a:pt x="390" y="1"/>
                      <a:pt x="300" y="34"/>
                      <a:pt x="228" y="107"/>
                    </a:cubicBezTo>
                    <a:cubicBezTo>
                      <a:pt x="1" y="333"/>
                      <a:pt x="164" y="722"/>
                      <a:pt x="484" y="722"/>
                    </a:cubicBezTo>
                    <a:cubicBezTo>
                      <a:pt x="686" y="722"/>
                      <a:pt x="843" y="560"/>
                      <a:pt x="843" y="363"/>
                    </a:cubicBezTo>
                    <a:cubicBezTo>
                      <a:pt x="843" y="146"/>
                      <a:pt x="664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5666529" y="2110252"/>
                <a:ext cx="119524" cy="58419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4883" extrusionOk="0">
                    <a:moveTo>
                      <a:pt x="2478" y="0"/>
                    </a:moveTo>
                    <a:cubicBezTo>
                      <a:pt x="1736" y="0"/>
                      <a:pt x="646" y="1313"/>
                      <a:pt x="646" y="1313"/>
                    </a:cubicBezTo>
                    <a:cubicBezTo>
                      <a:pt x="646" y="1313"/>
                      <a:pt x="1" y="10765"/>
                      <a:pt x="21" y="14882"/>
                    </a:cubicBezTo>
                    <a:cubicBezTo>
                      <a:pt x="1774" y="13557"/>
                      <a:pt x="3045" y="1604"/>
                      <a:pt x="2789" y="101"/>
                    </a:cubicBezTo>
                    <a:cubicBezTo>
                      <a:pt x="2697" y="31"/>
                      <a:pt x="2592" y="0"/>
                      <a:pt x="2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6298004" y="2122617"/>
                <a:ext cx="133812" cy="58419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4883" extrusionOk="0">
                    <a:moveTo>
                      <a:pt x="567" y="1"/>
                    </a:moveTo>
                    <a:cubicBezTo>
                      <a:pt x="453" y="1"/>
                      <a:pt x="348" y="31"/>
                      <a:pt x="256" y="102"/>
                    </a:cubicBezTo>
                    <a:cubicBezTo>
                      <a:pt x="0" y="1604"/>
                      <a:pt x="1655" y="13553"/>
                      <a:pt x="3409" y="14883"/>
                    </a:cubicBezTo>
                    <a:cubicBezTo>
                      <a:pt x="3113" y="10115"/>
                      <a:pt x="2399" y="1313"/>
                      <a:pt x="2399" y="1313"/>
                    </a:cubicBezTo>
                    <a:cubicBezTo>
                      <a:pt x="2399" y="1313"/>
                      <a:pt x="1309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5405138" y="2825102"/>
                <a:ext cx="241913" cy="584509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4891" extrusionOk="0">
                    <a:moveTo>
                      <a:pt x="597" y="1"/>
                    </a:moveTo>
                    <a:lnTo>
                      <a:pt x="597" y="1"/>
                    </a:lnTo>
                    <a:cubicBezTo>
                      <a:pt x="1" y="5020"/>
                      <a:pt x="597" y="9945"/>
                      <a:pt x="4266" y="12240"/>
                    </a:cubicBezTo>
                    <a:cubicBezTo>
                      <a:pt x="4266" y="12240"/>
                      <a:pt x="4862" y="14186"/>
                      <a:pt x="5837" y="14890"/>
                    </a:cubicBezTo>
                    <a:cubicBezTo>
                      <a:pt x="5926" y="14304"/>
                      <a:pt x="6039" y="13501"/>
                      <a:pt x="6162" y="12689"/>
                    </a:cubicBezTo>
                    <a:cubicBezTo>
                      <a:pt x="5734" y="12270"/>
                      <a:pt x="5335" y="11822"/>
                      <a:pt x="4961" y="11349"/>
                    </a:cubicBezTo>
                    <a:cubicBezTo>
                      <a:pt x="2025" y="7630"/>
                      <a:pt x="971" y="2705"/>
                      <a:pt x="597" y="1"/>
                    </a:cubicBezTo>
                    <a:close/>
                  </a:path>
                </a:pathLst>
              </a:custGeom>
              <a:solidFill>
                <a:srgbClr val="133286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6437001" y="2837859"/>
                <a:ext cx="255220" cy="571752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14566" extrusionOk="0">
                    <a:moveTo>
                      <a:pt x="6098" y="1"/>
                    </a:moveTo>
                    <a:lnTo>
                      <a:pt x="6098" y="1"/>
                    </a:lnTo>
                    <a:cubicBezTo>
                      <a:pt x="5305" y="2882"/>
                      <a:pt x="3704" y="7537"/>
                      <a:pt x="1020" y="10743"/>
                    </a:cubicBezTo>
                    <a:cubicBezTo>
                      <a:pt x="1010" y="10753"/>
                      <a:pt x="1005" y="10763"/>
                      <a:pt x="995" y="10768"/>
                    </a:cubicBezTo>
                    <a:cubicBezTo>
                      <a:pt x="685" y="11142"/>
                      <a:pt x="355" y="11497"/>
                      <a:pt x="1" y="11832"/>
                    </a:cubicBezTo>
                    <a:lnTo>
                      <a:pt x="399" y="14565"/>
                    </a:lnTo>
                    <a:cubicBezTo>
                      <a:pt x="1035" y="13876"/>
                      <a:pt x="1631" y="13157"/>
                      <a:pt x="2182" y="12403"/>
                    </a:cubicBezTo>
                    <a:cubicBezTo>
                      <a:pt x="5719" y="9315"/>
                      <a:pt x="6502" y="4606"/>
                      <a:pt x="6098" y="1"/>
                    </a:cubicBezTo>
                    <a:close/>
                  </a:path>
                </a:pathLst>
              </a:custGeom>
              <a:solidFill>
                <a:srgbClr val="133286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5664213" y="2349974"/>
                <a:ext cx="105432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350" extrusionOk="0">
                    <a:moveTo>
                      <a:pt x="470" y="0"/>
                    </a:moveTo>
                    <a:cubicBezTo>
                      <a:pt x="322" y="0"/>
                      <a:pt x="224" y="22"/>
                      <a:pt x="208" y="72"/>
                    </a:cubicBezTo>
                    <a:cubicBezTo>
                      <a:pt x="144" y="254"/>
                      <a:pt x="1" y="767"/>
                      <a:pt x="124" y="914"/>
                    </a:cubicBezTo>
                    <a:cubicBezTo>
                      <a:pt x="235" y="1048"/>
                      <a:pt x="1873" y="1349"/>
                      <a:pt x="2287" y="1349"/>
                    </a:cubicBezTo>
                    <a:cubicBezTo>
                      <a:pt x="2332" y="1349"/>
                      <a:pt x="2362" y="1346"/>
                      <a:pt x="2375" y="1338"/>
                    </a:cubicBezTo>
                    <a:cubicBezTo>
                      <a:pt x="2498" y="1254"/>
                      <a:pt x="2685" y="663"/>
                      <a:pt x="2537" y="481"/>
                    </a:cubicBezTo>
                    <a:cubicBezTo>
                      <a:pt x="2416" y="332"/>
                      <a:pt x="1054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6317513" y="2349974"/>
                <a:ext cx="105589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0" extrusionOk="0">
                    <a:moveTo>
                      <a:pt x="2222" y="0"/>
                    </a:moveTo>
                    <a:cubicBezTo>
                      <a:pt x="1638" y="0"/>
                      <a:pt x="280" y="332"/>
                      <a:pt x="158" y="481"/>
                    </a:cubicBezTo>
                    <a:cubicBezTo>
                      <a:pt x="1" y="663"/>
                      <a:pt x="193" y="1254"/>
                      <a:pt x="316" y="1338"/>
                    </a:cubicBezTo>
                    <a:cubicBezTo>
                      <a:pt x="328" y="1346"/>
                      <a:pt x="359" y="1349"/>
                      <a:pt x="404" y="1349"/>
                    </a:cubicBezTo>
                    <a:cubicBezTo>
                      <a:pt x="818" y="1349"/>
                      <a:pt x="2456" y="1048"/>
                      <a:pt x="2567" y="914"/>
                    </a:cubicBezTo>
                    <a:cubicBezTo>
                      <a:pt x="2690" y="767"/>
                      <a:pt x="2547" y="254"/>
                      <a:pt x="2483" y="72"/>
                    </a:cubicBezTo>
                    <a:cubicBezTo>
                      <a:pt x="2467" y="22"/>
                      <a:pt x="2369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936" name="Google Shape;936;p38"/>
          <p:cNvGrpSpPr/>
          <p:nvPr/>
        </p:nvGrpSpPr>
        <p:grpSpPr>
          <a:xfrm>
            <a:off x="10374659" y="4839036"/>
            <a:ext cx="1817260" cy="2087920"/>
            <a:chOff x="8708533" y="3868642"/>
            <a:chExt cx="867124" cy="996272"/>
          </a:xfrm>
        </p:grpSpPr>
        <p:sp>
          <p:nvSpPr>
            <p:cNvPr id="937" name="Google Shape;937;p38"/>
            <p:cNvSpPr/>
            <p:nvPr/>
          </p:nvSpPr>
          <p:spPr>
            <a:xfrm>
              <a:off x="8889359" y="4556189"/>
              <a:ext cx="686293" cy="308714"/>
            </a:xfrm>
            <a:custGeom>
              <a:avLst/>
              <a:gdLst/>
              <a:ahLst/>
              <a:cxnLst/>
              <a:rect l="l" t="t" r="r" b="b"/>
              <a:pathLst>
                <a:path w="27386" h="12319" extrusionOk="0">
                  <a:moveTo>
                    <a:pt x="0" y="0"/>
                  </a:moveTo>
                  <a:cubicBezTo>
                    <a:pt x="3020" y="5394"/>
                    <a:pt x="6916" y="12319"/>
                    <a:pt x="6916" y="12319"/>
                  </a:cubicBezTo>
                  <a:lnTo>
                    <a:pt x="27385" y="12319"/>
                  </a:lnTo>
                  <a:cubicBezTo>
                    <a:pt x="27385" y="12319"/>
                    <a:pt x="22667" y="6970"/>
                    <a:pt x="17500" y="1296"/>
                  </a:cubicBezTo>
                  <a:cubicBezTo>
                    <a:pt x="15793" y="1657"/>
                    <a:pt x="14001" y="1805"/>
                    <a:pt x="12214" y="1805"/>
                  </a:cubicBezTo>
                  <a:cubicBezTo>
                    <a:pt x="7597" y="1805"/>
                    <a:pt x="3011" y="821"/>
                    <a:pt x="0" y="0"/>
                  </a:cubicBezTo>
                  <a:close/>
                </a:path>
              </a:pathLst>
            </a:custGeom>
            <a:solidFill>
              <a:srgbClr val="BF2C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8709410" y="3868642"/>
              <a:ext cx="229474" cy="348259"/>
            </a:xfrm>
            <a:custGeom>
              <a:avLst/>
              <a:gdLst/>
              <a:ahLst/>
              <a:cxnLst/>
              <a:rect l="l" t="t" r="r" b="b"/>
              <a:pathLst>
                <a:path w="9157" h="13897" extrusionOk="0">
                  <a:moveTo>
                    <a:pt x="6278" y="1"/>
                  </a:moveTo>
                  <a:cubicBezTo>
                    <a:pt x="4119" y="1"/>
                    <a:pt x="275" y="378"/>
                    <a:pt x="163" y="875"/>
                  </a:cubicBezTo>
                  <a:cubicBezTo>
                    <a:pt x="0" y="1599"/>
                    <a:pt x="877" y="12573"/>
                    <a:pt x="1360" y="13494"/>
                  </a:cubicBezTo>
                  <a:cubicBezTo>
                    <a:pt x="1511" y="13781"/>
                    <a:pt x="2266" y="13896"/>
                    <a:pt x="3245" y="13896"/>
                  </a:cubicBezTo>
                  <a:cubicBezTo>
                    <a:pt x="5426" y="13896"/>
                    <a:pt x="8715" y="13322"/>
                    <a:pt x="8895" y="12785"/>
                  </a:cubicBezTo>
                  <a:cubicBezTo>
                    <a:pt x="9156" y="12006"/>
                    <a:pt x="8068" y="570"/>
                    <a:pt x="7699" y="156"/>
                  </a:cubicBezTo>
                  <a:cubicBezTo>
                    <a:pt x="7603" y="49"/>
                    <a:pt x="7047" y="1"/>
                    <a:pt x="6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8729156" y="3883101"/>
              <a:ext cx="190105" cy="298239"/>
            </a:xfrm>
            <a:custGeom>
              <a:avLst/>
              <a:gdLst/>
              <a:ahLst/>
              <a:cxnLst/>
              <a:rect l="l" t="t" r="r" b="b"/>
              <a:pathLst>
                <a:path w="7586" h="11901" extrusionOk="0">
                  <a:moveTo>
                    <a:pt x="5074" y="0"/>
                  </a:moveTo>
                  <a:cubicBezTo>
                    <a:pt x="4918" y="0"/>
                    <a:pt x="4753" y="3"/>
                    <a:pt x="4581" y="7"/>
                  </a:cubicBezTo>
                  <a:cubicBezTo>
                    <a:pt x="4162" y="17"/>
                    <a:pt x="3704" y="42"/>
                    <a:pt x="3241" y="76"/>
                  </a:cubicBezTo>
                  <a:cubicBezTo>
                    <a:pt x="1690" y="195"/>
                    <a:pt x="118" y="436"/>
                    <a:pt x="59" y="741"/>
                  </a:cubicBezTo>
                  <a:cubicBezTo>
                    <a:pt x="0" y="1002"/>
                    <a:pt x="99" y="2785"/>
                    <a:pt x="261" y="4854"/>
                  </a:cubicBezTo>
                  <a:cubicBezTo>
                    <a:pt x="311" y="5450"/>
                    <a:pt x="360" y="6066"/>
                    <a:pt x="414" y="6681"/>
                  </a:cubicBezTo>
                  <a:cubicBezTo>
                    <a:pt x="522" y="7839"/>
                    <a:pt x="641" y="8972"/>
                    <a:pt x="754" y="9878"/>
                  </a:cubicBezTo>
                  <a:cubicBezTo>
                    <a:pt x="877" y="10838"/>
                    <a:pt x="1000" y="11543"/>
                    <a:pt x="1099" y="11735"/>
                  </a:cubicBezTo>
                  <a:cubicBezTo>
                    <a:pt x="1153" y="11833"/>
                    <a:pt x="1429" y="11882"/>
                    <a:pt x="1842" y="11897"/>
                  </a:cubicBezTo>
                  <a:cubicBezTo>
                    <a:pt x="1913" y="11899"/>
                    <a:pt x="1987" y="11900"/>
                    <a:pt x="2065" y="11900"/>
                  </a:cubicBezTo>
                  <a:cubicBezTo>
                    <a:pt x="3793" y="11900"/>
                    <a:pt x="7227" y="11393"/>
                    <a:pt x="7374" y="11144"/>
                  </a:cubicBezTo>
                  <a:cubicBezTo>
                    <a:pt x="7585" y="10760"/>
                    <a:pt x="7255" y="6839"/>
                    <a:pt x="6901" y="3785"/>
                  </a:cubicBezTo>
                  <a:cubicBezTo>
                    <a:pt x="6753" y="2490"/>
                    <a:pt x="6600" y="1357"/>
                    <a:pt x="6477" y="707"/>
                  </a:cubicBezTo>
                  <a:cubicBezTo>
                    <a:pt x="6418" y="392"/>
                    <a:pt x="6369" y="190"/>
                    <a:pt x="6329" y="145"/>
                  </a:cubicBezTo>
                  <a:cubicBezTo>
                    <a:pt x="6245" y="45"/>
                    <a:pt x="5751" y="0"/>
                    <a:pt x="50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8735697" y="3883276"/>
              <a:ext cx="108259" cy="167275"/>
            </a:xfrm>
            <a:custGeom>
              <a:avLst/>
              <a:gdLst/>
              <a:ahLst/>
              <a:cxnLst/>
              <a:rect l="l" t="t" r="r" b="b"/>
              <a:pathLst>
                <a:path w="4320" h="6675" extrusionOk="0">
                  <a:moveTo>
                    <a:pt x="4320" y="0"/>
                  </a:moveTo>
                  <a:lnTo>
                    <a:pt x="4320" y="0"/>
                  </a:lnTo>
                  <a:cubicBezTo>
                    <a:pt x="3901" y="10"/>
                    <a:pt x="3443" y="35"/>
                    <a:pt x="2980" y="69"/>
                  </a:cubicBezTo>
                  <a:lnTo>
                    <a:pt x="0" y="4847"/>
                  </a:lnTo>
                  <a:cubicBezTo>
                    <a:pt x="45" y="5443"/>
                    <a:pt x="99" y="6059"/>
                    <a:pt x="153" y="6674"/>
                  </a:cubicBezTo>
                  <a:lnTo>
                    <a:pt x="43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8748026" y="3900667"/>
              <a:ext cx="154194" cy="280597"/>
            </a:xfrm>
            <a:custGeom>
              <a:avLst/>
              <a:gdLst/>
              <a:ahLst/>
              <a:cxnLst/>
              <a:rect l="l" t="t" r="r" b="b"/>
              <a:pathLst>
                <a:path w="6153" h="11197" extrusionOk="0">
                  <a:moveTo>
                    <a:pt x="5724" y="1"/>
                  </a:moveTo>
                  <a:lnTo>
                    <a:pt x="1" y="9177"/>
                  </a:lnTo>
                  <a:cubicBezTo>
                    <a:pt x="124" y="10142"/>
                    <a:pt x="242" y="10842"/>
                    <a:pt x="346" y="11034"/>
                  </a:cubicBezTo>
                  <a:cubicBezTo>
                    <a:pt x="400" y="11132"/>
                    <a:pt x="676" y="11186"/>
                    <a:pt x="1089" y="11196"/>
                  </a:cubicBezTo>
                  <a:lnTo>
                    <a:pt x="6153" y="3084"/>
                  </a:lnTo>
                  <a:cubicBezTo>
                    <a:pt x="6005" y="1794"/>
                    <a:pt x="5847" y="656"/>
                    <a:pt x="5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8813154" y="4124270"/>
              <a:ext cx="47338" cy="40171"/>
            </a:xfrm>
            <a:custGeom>
              <a:avLst/>
              <a:gdLst/>
              <a:ahLst/>
              <a:cxnLst/>
              <a:rect l="l" t="t" r="r" b="b"/>
              <a:pathLst>
                <a:path w="1889" h="1603" extrusionOk="0">
                  <a:moveTo>
                    <a:pt x="1046" y="1"/>
                  </a:moveTo>
                  <a:cubicBezTo>
                    <a:pt x="825" y="1"/>
                    <a:pt x="601" y="92"/>
                    <a:pt x="436" y="293"/>
                  </a:cubicBezTo>
                  <a:cubicBezTo>
                    <a:pt x="1" y="818"/>
                    <a:pt x="383" y="1603"/>
                    <a:pt x="1047" y="1603"/>
                  </a:cubicBezTo>
                  <a:cubicBezTo>
                    <a:pt x="1074" y="1603"/>
                    <a:pt x="1102" y="1601"/>
                    <a:pt x="1130" y="1598"/>
                  </a:cubicBezTo>
                  <a:cubicBezTo>
                    <a:pt x="1569" y="1554"/>
                    <a:pt x="1889" y="1165"/>
                    <a:pt x="1849" y="727"/>
                  </a:cubicBezTo>
                  <a:cubicBezTo>
                    <a:pt x="1806" y="276"/>
                    <a:pt x="1430" y="1"/>
                    <a:pt x="1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708533" y="4071570"/>
              <a:ext cx="265285" cy="310744"/>
            </a:xfrm>
            <a:custGeom>
              <a:avLst/>
              <a:gdLst/>
              <a:ahLst/>
              <a:cxnLst/>
              <a:rect l="l" t="t" r="r" b="b"/>
              <a:pathLst>
                <a:path w="10586" h="12400" extrusionOk="0">
                  <a:moveTo>
                    <a:pt x="3641" y="0"/>
                  </a:moveTo>
                  <a:cubicBezTo>
                    <a:pt x="3405" y="0"/>
                    <a:pt x="3167" y="162"/>
                    <a:pt x="3015" y="564"/>
                  </a:cubicBezTo>
                  <a:cubicBezTo>
                    <a:pt x="2675" y="1475"/>
                    <a:pt x="3059" y="4642"/>
                    <a:pt x="2483" y="4642"/>
                  </a:cubicBezTo>
                  <a:cubicBezTo>
                    <a:pt x="1912" y="4642"/>
                    <a:pt x="1262" y="4460"/>
                    <a:pt x="951" y="2928"/>
                  </a:cubicBezTo>
                  <a:cubicBezTo>
                    <a:pt x="341" y="3204"/>
                    <a:pt x="1" y="6253"/>
                    <a:pt x="513" y="7794"/>
                  </a:cubicBezTo>
                  <a:cubicBezTo>
                    <a:pt x="1262" y="10050"/>
                    <a:pt x="4512" y="12400"/>
                    <a:pt x="4512" y="12400"/>
                  </a:cubicBezTo>
                  <a:lnTo>
                    <a:pt x="10127" y="9380"/>
                  </a:lnTo>
                  <a:cubicBezTo>
                    <a:pt x="10585" y="6312"/>
                    <a:pt x="7340" y="5174"/>
                    <a:pt x="6374" y="4824"/>
                  </a:cubicBezTo>
                  <a:cubicBezTo>
                    <a:pt x="5409" y="4480"/>
                    <a:pt x="4552" y="1244"/>
                    <a:pt x="4350" y="613"/>
                  </a:cubicBezTo>
                  <a:cubicBezTo>
                    <a:pt x="4234" y="258"/>
                    <a:pt x="3939" y="0"/>
                    <a:pt x="3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8789248" y="4076231"/>
              <a:ext cx="24609" cy="28117"/>
            </a:xfrm>
            <a:custGeom>
              <a:avLst/>
              <a:gdLst/>
              <a:ahLst/>
              <a:cxnLst/>
              <a:rect l="l" t="t" r="r" b="b"/>
              <a:pathLst>
                <a:path w="982" h="1122" extrusionOk="0">
                  <a:moveTo>
                    <a:pt x="445" y="1"/>
                  </a:moveTo>
                  <a:cubicBezTo>
                    <a:pt x="241" y="1"/>
                    <a:pt x="36" y="107"/>
                    <a:pt x="1" y="363"/>
                  </a:cubicBezTo>
                  <a:lnTo>
                    <a:pt x="104" y="1122"/>
                  </a:lnTo>
                  <a:lnTo>
                    <a:pt x="981" y="1038"/>
                  </a:lnTo>
                  <a:cubicBezTo>
                    <a:pt x="981" y="1038"/>
                    <a:pt x="917" y="368"/>
                    <a:pt x="878" y="245"/>
                  </a:cubicBezTo>
                  <a:cubicBezTo>
                    <a:pt x="827" y="95"/>
                    <a:pt x="63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778924" y="4248588"/>
              <a:ext cx="796733" cy="616326"/>
            </a:xfrm>
            <a:custGeom>
              <a:avLst/>
              <a:gdLst/>
              <a:ahLst/>
              <a:cxnLst/>
              <a:rect l="l" t="t" r="r" b="b"/>
              <a:pathLst>
                <a:path w="31793" h="24594" extrusionOk="0">
                  <a:moveTo>
                    <a:pt x="7165" y="1"/>
                  </a:moveTo>
                  <a:cubicBezTo>
                    <a:pt x="3598" y="1"/>
                    <a:pt x="1" y="4308"/>
                    <a:pt x="1137" y="6395"/>
                  </a:cubicBezTo>
                  <a:cubicBezTo>
                    <a:pt x="1615" y="7276"/>
                    <a:pt x="2900" y="9586"/>
                    <a:pt x="4407" y="12275"/>
                  </a:cubicBezTo>
                  <a:cubicBezTo>
                    <a:pt x="7427" y="17669"/>
                    <a:pt x="11323" y="24594"/>
                    <a:pt x="11323" y="24594"/>
                  </a:cubicBezTo>
                  <a:lnTo>
                    <a:pt x="31792" y="24594"/>
                  </a:lnTo>
                  <a:cubicBezTo>
                    <a:pt x="31792" y="24594"/>
                    <a:pt x="27074" y="19245"/>
                    <a:pt x="21907" y="13566"/>
                  </a:cubicBezTo>
                  <a:cubicBezTo>
                    <a:pt x="17238" y="8434"/>
                    <a:pt x="12199" y="3031"/>
                    <a:pt x="9953" y="1070"/>
                  </a:cubicBezTo>
                  <a:cubicBezTo>
                    <a:pt x="9089" y="315"/>
                    <a:pt x="8128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26" r="6692" b="53448"/>
          <a:stretch>
            <a:fillRect/>
          </a:stretch>
        </p:blipFill>
        <p:spPr bwMode="auto">
          <a:xfrm>
            <a:off x="7010400" y="1193800"/>
            <a:ext cx="233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9" r="49522" b="53017"/>
          <a:stretch>
            <a:fillRect/>
          </a:stretch>
        </p:blipFill>
        <p:spPr bwMode="auto">
          <a:xfrm>
            <a:off x="1828800" y="1295400"/>
            <a:ext cx="3149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48" t="52155" r="51052" b="4741"/>
          <a:stretch>
            <a:fillRect/>
          </a:stretch>
        </p:blipFill>
        <p:spPr bwMode="auto">
          <a:xfrm>
            <a:off x="2032000" y="4318000"/>
            <a:ext cx="2743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37" t="50431"/>
          <a:stretch>
            <a:fillRect/>
          </a:stretch>
        </p:blipFill>
        <p:spPr bwMode="auto">
          <a:xfrm>
            <a:off x="7010401" y="3937000"/>
            <a:ext cx="30861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"/>
          <p:cNvSpPr txBox="1">
            <a:spLocks noGrp="1"/>
          </p:cNvSpPr>
          <p:nvPr>
            <p:ph type="title"/>
          </p:nvPr>
        </p:nvSpPr>
        <p:spPr>
          <a:xfrm>
            <a:off x="914400" y="177800"/>
            <a:ext cx="107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733" dirty="0"/>
              <a:t>APA SAJA YANG TERMASUK JENIS BULLYING:</a:t>
            </a:r>
            <a:endParaRPr sz="3733" dirty="0"/>
          </a:p>
        </p:txBody>
      </p:sp>
      <p:grpSp>
        <p:nvGrpSpPr>
          <p:cNvPr id="560" name="Google Shape;560;p31"/>
          <p:cNvGrpSpPr/>
          <p:nvPr/>
        </p:nvGrpSpPr>
        <p:grpSpPr>
          <a:xfrm>
            <a:off x="9372318" y="1385592"/>
            <a:ext cx="2819737" cy="5472411"/>
            <a:chOff x="7029238" y="1039194"/>
            <a:chExt cx="2114803" cy="4104308"/>
          </a:xfrm>
        </p:grpSpPr>
        <p:sp>
          <p:nvSpPr>
            <p:cNvPr id="561" name="Google Shape;561;p31"/>
            <p:cNvSpPr/>
            <p:nvPr/>
          </p:nvSpPr>
          <p:spPr>
            <a:xfrm>
              <a:off x="8001985" y="2772743"/>
              <a:ext cx="644245" cy="452586"/>
            </a:xfrm>
            <a:custGeom>
              <a:avLst/>
              <a:gdLst/>
              <a:ahLst/>
              <a:cxnLst/>
              <a:rect l="l" t="t" r="r" b="b"/>
              <a:pathLst>
                <a:path w="14407" h="10121" extrusionOk="0">
                  <a:moveTo>
                    <a:pt x="372" y="1"/>
                  </a:moveTo>
                  <a:cubicBezTo>
                    <a:pt x="275" y="1"/>
                    <a:pt x="215" y="10"/>
                    <a:pt x="202" y="30"/>
                  </a:cubicBezTo>
                  <a:cubicBezTo>
                    <a:pt x="69" y="237"/>
                    <a:pt x="0" y="916"/>
                    <a:pt x="340" y="1153"/>
                  </a:cubicBezTo>
                  <a:cubicBezTo>
                    <a:pt x="680" y="1389"/>
                    <a:pt x="3261" y="2276"/>
                    <a:pt x="3261" y="2276"/>
                  </a:cubicBezTo>
                  <a:cubicBezTo>
                    <a:pt x="3261" y="2276"/>
                    <a:pt x="2719" y="3389"/>
                    <a:pt x="2921" y="4019"/>
                  </a:cubicBezTo>
                  <a:cubicBezTo>
                    <a:pt x="2443" y="4719"/>
                    <a:pt x="2921" y="5807"/>
                    <a:pt x="3601" y="6211"/>
                  </a:cubicBezTo>
                  <a:cubicBezTo>
                    <a:pt x="3601" y="6782"/>
                    <a:pt x="4487" y="7753"/>
                    <a:pt x="5827" y="8585"/>
                  </a:cubicBezTo>
                  <a:cubicBezTo>
                    <a:pt x="7048" y="9344"/>
                    <a:pt x="8649" y="9984"/>
                    <a:pt x="10299" y="10102"/>
                  </a:cubicBezTo>
                  <a:cubicBezTo>
                    <a:pt x="10471" y="10114"/>
                    <a:pt x="10644" y="10121"/>
                    <a:pt x="10816" y="10121"/>
                  </a:cubicBezTo>
                  <a:cubicBezTo>
                    <a:pt x="11057" y="10121"/>
                    <a:pt x="11299" y="10108"/>
                    <a:pt x="11540" y="10082"/>
                  </a:cubicBezTo>
                  <a:cubicBezTo>
                    <a:pt x="12624" y="9974"/>
                    <a:pt x="13240" y="9413"/>
                    <a:pt x="13565" y="8669"/>
                  </a:cubicBezTo>
                  <a:cubicBezTo>
                    <a:pt x="14407" y="6743"/>
                    <a:pt x="13313" y="3566"/>
                    <a:pt x="13313" y="3566"/>
                  </a:cubicBezTo>
                  <a:lnTo>
                    <a:pt x="12338" y="3207"/>
                  </a:lnTo>
                  <a:cubicBezTo>
                    <a:pt x="10605" y="2581"/>
                    <a:pt x="7098" y="1310"/>
                    <a:pt x="6388" y="1084"/>
                  </a:cubicBezTo>
                  <a:cubicBezTo>
                    <a:pt x="5529" y="808"/>
                    <a:pt x="128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8438059" y="2911945"/>
              <a:ext cx="705955" cy="760332"/>
            </a:xfrm>
            <a:custGeom>
              <a:avLst/>
              <a:gdLst/>
              <a:ahLst/>
              <a:cxnLst/>
              <a:rect l="l" t="t" r="r" b="b"/>
              <a:pathLst>
                <a:path w="15787" h="17003" extrusionOk="0">
                  <a:moveTo>
                    <a:pt x="3103" y="0"/>
                  </a:moveTo>
                  <a:cubicBezTo>
                    <a:pt x="2928" y="0"/>
                    <a:pt x="2754" y="33"/>
                    <a:pt x="2586" y="99"/>
                  </a:cubicBezTo>
                  <a:cubicBezTo>
                    <a:pt x="1508" y="507"/>
                    <a:pt x="547" y="2103"/>
                    <a:pt x="217" y="3802"/>
                  </a:cubicBezTo>
                  <a:cubicBezTo>
                    <a:pt x="0" y="4925"/>
                    <a:pt x="60" y="6093"/>
                    <a:pt x="547" y="6994"/>
                  </a:cubicBezTo>
                  <a:cubicBezTo>
                    <a:pt x="734" y="7344"/>
                    <a:pt x="995" y="7654"/>
                    <a:pt x="1316" y="7900"/>
                  </a:cubicBezTo>
                  <a:cubicBezTo>
                    <a:pt x="4044" y="9979"/>
                    <a:pt x="15786" y="17002"/>
                    <a:pt x="15786" y="17002"/>
                  </a:cubicBezTo>
                  <a:lnTo>
                    <a:pt x="15786" y="2261"/>
                  </a:lnTo>
                  <a:cubicBezTo>
                    <a:pt x="15786" y="2261"/>
                    <a:pt x="5758" y="483"/>
                    <a:pt x="3364" y="25"/>
                  </a:cubicBezTo>
                  <a:cubicBezTo>
                    <a:pt x="3277" y="8"/>
                    <a:pt x="3190" y="0"/>
                    <a:pt x="3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8262502" y="3081957"/>
              <a:ext cx="881516" cy="590316"/>
            </a:xfrm>
            <a:custGeom>
              <a:avLst/>
              <a:gdLst/>
              <a:ahLst/>
              <a:cxnLst/>
              <a:rect l="l" t="t" r="r" b="b"/>
              <a:pathLst>
                <a:path w="19713" h="13201" extrusionOk="0">
                  <a:moveTo>
                    <a:pt x="4143" y="0"/>
                  </a:moveTo>
                  <a:cubicBezTo>
                    <a:pt x="3281" y="769"/>
                    <a:pt x="1360" y="1345"/>
                    <a:pt x="1" y="1670"/>
                  </a:cubicBezTo>
                  <a:cubicBezTo>
                    <a:pt x="1222" y="2429"/>
                    <a:pt x="2823" y="3074"/>
                    <a:pt x="4473" y="3187"/>
                  </a:cubicBezTo>
                  <a:cubicBezTo>
                    <a:pt x="4660" y="3542"/>
                    <a:pt x="4921" y="3852"/>
                    <a:pt x="5242" y="4093"/>
                  </a:cubicBezTo>
                  <a:cubicBezTo>
                    <a:pt x="7970" y="6172"/>
                    <a:pt x="19712" y="13200"/>
                    <a:pt x="19712" y="13200"/>
                  </a:cubicBezTo>
                  <a:lnTo>
                    <a:pt x="19712" y="7359"/>
                  </a:lnTo>
                  <a:cubicBezTo>
                    <a:pt x="19712" y="7359"/>
                    <a:pt x="12772" y="4020"/>
                    <a:pt x="7739" y="1754"/>
                  </a:cubicBezTo>
                  <a:cubicBezTo>
                    <a:pt x="6197" y="1059"/>
                    <a:pt x="4941" y="454"/>
                    <a:pt x="4143" y="0"/>
                  </a:cubicBezTo>
                  <a:close/>
                </a:path>
              </a:pathLst>
            </a:custGeom>
            <a:solidFill>
              <a:srgbClr val="133286">
                <a:alpha val="15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7721165" y="4592614"/>
              <a:ext cx="1224633" cy="550875"/>
            </a:xfrm>
            <a:custGeom>
              <a:avLst/>
              <a:gdLst/>
              <a:ahLst/>
              <a:cxnLst/>
              <a:rect l="l" t="t" r="r" b="b"/>
              <a:pathLst>
                <a:path w="27386" h="12319" extrusionOk="0">
                  <a:moveTo>
                    <a:pt x="0" y="0"/>
                  </a:moveTo>
                  <a:cubicBezTo>
                    <a:pt x="3020" y="5394"/>
                    <a:pt x="6916" y="12319"/>
                    <a:pt x="6916" y="12319"/>
                  </a:cubicBezTo>
                  <a:lnTo>
                    <a:pt x="27385" y="12319"/>
                  </a:lnTo>
                  <a:cubicBezTo>
                    <a:pt x="27385" y="12319"/>
                    <a:pt x="22667" y="6970"/>
                    <a:pt x="17500" y="1296"/>
                  </a:cubicBezTo>
                  <a:cubicBezTo>
                    <a:pt x="15793" y="1657"/>
                    <a:pt x="14001" y="1805"/>
                    <a:pt x="12214" y="1805"/>
                  </a:cubicBezTo>
                  <a:cubicBezTo>
                    <a:pt x="7597" y="1805"/>
                    <a:pt x="3011" y="821"/>
                    <a:pt x="0" y="0"/>
                  </a:cubicBezTo>
                  <a:close/>
                </a:path>
              </a:pathLst>
            </a:custGeom>
            <a:solidFill>
              <a:srgbClr val="BF2C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7400057" y="3365728"/>
              <a:ext cx="409478" cy="621439"/>
            </a:xfrm>
            <a:custGeom>
              <a:avLst/>
              <a:gdLst/>
              <a:ahLst/>
              <a:cxnLst/>
              <a:rect l="l" t="t" r="r" b="b"/>
              <a:pathLst>
                <a:path w="9157" h="13897" extrusionOk="0">
                  <a:moveTo>
                    <a:pt x="6278" y="1"/>
                  </a:moveTo>
                  <a:cubicBezTo>
                    <a:pt x="4119" y="1"/>
                    <a:pt x="275" y="378"/>
                    <a:pt x="163" y="875"/>
                  </a:cubicBezTo>
                  <a:cubicBezTo>
                    <a:pt x="0" y="1599"/>
                    <a:pt x="877" y="12573"/>
                    <a:pt x="1360" y="13494"/>
                  </a:cubicBezTo>
                  <a:cubicBezTo>
                    <a:pt x="1511" y="13781"/>
                    <a:pt x="2266" y="13896"/>
                    <a:pt x="3245" y="13896"/>
                  </a:cubicBezTo>
                  <a:cubicBezTo>
                    <a:pt x="5426" y="13896"/>
                    <a:pt x="8715" y="13322"/>
                    <a:pt x="8895" y="12785"/>
                  </a:cubicBezTo>
                  <a:cubicBezTo>
                    <a:pt x="9156" y="12006"/>
                    <a:pt x="8068" y="570"/>
                    <a:pt x="7699" y="156"/>
                  </a:cubicBezTo>
                  <a:cubicBezTo>
                    <a:pt x="7603" y="49"/>
                    <a:pt x="7047" y="1"/>
                    <a:pt x="6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7435293" y="3391530"/>
              <a:ext cx="339227" cy="532183"/>
            </a:xfrm>
            <a:custGeom>
              <a:avLst/>
              <a:gdLst/>
              <a:ahLst/>
              <a:cxnLst/>
              <a:rect l="l" t="t" r="r" b="b"/>
              <a:pathLst>
                <a:path w="7586" h="11901" extrusionOk="0">
                  <a:moveTo>
                    <a:pt x="5074" y="0"/>
                  </a:moveTo>
                  <a:cubicBezTo>
                    <a:pt x="4918" y="0"/>
                    <a:pt x="4753" y="3"/>
                    <a:pt x="4581" y="7"/>
                  </a:cubicBezTo>
                  <a:cubicBezTo>
                    <a:pt x="4162" y="17"/>
                    <a:pt x="3704" y="42"/>
                    <a:pt x="3241" y="76"/>
                  </a:cubicBezTo>
                  <a:cubicBezTo>
                    <a:pt x="1690" y="195"/>
                    <a:pt x="118" y="436"/>
                    <a:pt x="59" y="741"/>
                  </a:cubicBezTo>
                  <a:cubicBezTo>
                    <a:pt x="0" y="1002"/>
                    <a:pt x="99" y="2785"/>
                    <a:pt x="261" y="4854"/>
                  </a:cubicBezTo>
                  <a:cubicBezTo>
                    <a:pt x="311" y="5450"/>
                    <a:pt x="360" y="6066"/>
                    <a:pt x="414" y="6681"/>
                  </a:cubicBezTo>
                  <a:cubicBezTo>
                    <a:pt x="522" y="7839"/>
                    <a:pt x="641" y="8972"/>
                    <a:pt x="754" y="9878"/>
                  </a:cubicBezTo>
                  <a:cubicBezTo>
                    <a:pt x="877" y="10838"/>
                    <a:pt x="1000" y="11543"/>
                    <a:pt x="1099" y="11735"/>
                  </a:cubicBezTo>
                  <a:cubicBezTo>
                    <a:pt x="1153" y="11833"/>
                    <a:pt x="1429" y="11882"/>
                    <a:pt x="1842" y="11897"/>
                  </a:cubicBezTo>
                  <a:cubicBezTo>
                    <a:pt x="1913" y="11899"/>
                    <a:pt x="1987" y="11900"/>
                    <a:pt x="2065" y="11900"/>
                  </a:cubicBezTo>
                  <a:cubicBezTo>
                    <a:pt x="3793" y="11900"/>
                    <a:pt x="7227" y="11393"/>
                    <a:pt x="7374" y="11144"/>
                  </a:cubicBezTo>
                  <a:cubicBezTo>
                    <a:pt x="7585" y="10760"/>
                    <a:pt x="7255" y="6839"/>
                    <a:pt x="6901" y="3785"/>
                  </a:cubicBezTo>
                  <a:cubicBezTo>
                    <a:pt x="6753" y="2490"/>
                    <a:pt x="6600" y="1357"/>
                    <a:pt x="6477" y="707"/>
                  </a:cubicBezTo>
                  <a:cubicBezTo>
                    <a:pt x="6418" y="392"/>
                    <a:pt x="6369" y="190"/>
                    <a:pt x="6329" y="145"/>
                  </a:cubicBezTo>
                  <a:cubicBezTo>
                    <a:pt x="6245" y="45"/>
                    <a:pt x="5751" y="0"/>
                    <a:pt x="50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7446964" y="3391843"/>
              <a:ext cx="193180" cy="298489"/>
            </a:xfrm>
            <a:custGeom>
              <a:avLst/>
              <a:gdLst/>
              <a:ahLst/>
              <a:cxnLst/>
              <a:rect l="l" t="t" r="r" b="b"/>
              <a:pathLst>
                <a:path w="4320" h="6675" extrusionOk="0">
                  <a:moveTo>
                    <a:pt x="4320" y="0"/>
                  </a:moveTo>
                  <a:lnTo>
                    <a:pt x="4320" y="0"/>
                  </a:lnTo>
                  <a:cubicBezTo>
                    <a:pt x="3901" y="10"/>
                    <a:pt x="3443" y="35"/>
                    <a:pt x="2980" y="69"/>
                  </a:cubicBezTo>
                  <a:lnTo>
                    <a:pt x="0" y="4847"/>
                  </a:lnTo>
                  <a:cubicBezTo>
                    <a:pt x="45" y="5443"/>
                    <a:pt x="99" y="6059"/>
                    <a:pt x="153" y="6674"/>
                  </a:cubicBezTo>
                  <a:lnTo>
                    <a:pt x="43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7468965" y="3422876"/>
              <a:ext cx="275147" cy="500702"/>
            </a:xfrm>
            <a:custGeom>
              <a:avLst/>
              <a:gdLst/>
              <a:ahLst/>
              <a:cxnLst/>
              <a:rect l="l" t="t" r="r" b="b"/>
              <a:pathLst>
                <a:path w="6153" h="11197" extrusionOk="0">
                  <a:moveTo>
                    <a:pt x="5724" y="1"/>
                  </a:moveTo>
                  <a:lnTo>
                    <a:pt x="1" y="9177"/>
                  </a:lnTo>
                  <a:cubicBezTo>
                    <a:pt x="124" y="10142"/>
                    <a:pt x="242" y="10842"/>
                    <a:pt x="346" y="11034"/>
                  </a:cubicBezTo>
                  <a:cubicBezTo>
                    <a:pt x="400" y="11132"/>
                    <a:pt x="676" y="11186"/>
                    <a:pt x="1089" y="11196"/>
                  </a:cubicBezTo>
                  <a:lnTo>
                    <a:pt x="6153" y="3084"/>
                  </a:lnTo>
                  <a:cubicBezTo>
                    <a:pt x="6005" y="1794"/>
                    <a:pt x="5847" y="656"/>
                    <a:pt x="5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7585183" y="3821881"/>
              <a:ext cx="84471" cy="71682"/>
            </a:xfrm>
            <a:custGeom>
              <a:avLst/>
              <a:gdLst/>
              <a:ahLst/>
              <a:cxnLst/>
              <a:rect l="l" t="t" r="r" b="b"/>
              <a:pathLst>
                <a:path w="1889" h="1603" extrusionOk="0">
                  <a:moveTo>
                    <a:pt x="1046" y="1"/>
                  </a:moveTo>
                  <a:cubicBezTo>
                    <a:pt x="825" y="1"/>
                    <a:pt x="601" y="92"/>
                    <a:pt x="436" y="293"/>
                  </a:cubicBezTo>
                  <a:cubicBezTo>
                    <a:pt x="1" y="818"/>
                    <a:pt x="383" y="1603"/>
                    <a:pt x="1047" y="1603"/>
                  </a:cubicBezTo>
                  <a:cubicBezTo>
                    <a:pt x="1074" y="1603"/>
                    <a:pt x="1102" y="1601"/>
                    <a:pt x="1130" y="1598"/>
                  </a:cubicBezTo>
                  <a:cubicBezTo>
                    <a:pt x="1569" y="1554"/>
                    <a:pt x="1889" y="1165"/>
                    <a:pt x="1849" y="727"/>
                  </a:cubicBezTo>
                  <a:cubicBezTo>
                    <a:pt x="1806" y="276"/>
                    <a:pt x="1430" y="1"/>
                    <a:pt x="1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7398492" y="3727842"/>
              <a:ext cx="473379" cy="554497"/>
            </a:xfrm>
            <a:custGeom>
              <a:avLst/>
              <a:gdLst/>
              <a:ahLst/>
              <a:cxnLst/>
              <a:rect l="l" t="t" r="r" b="b"/>
              <a:pathLst>
                <a:path w="10586" h="12400" extrusionOk="0">
                  <a:moveTo>
                    <a:pt x="3641" y="0"/>
                  </a:moveTo>
                  <a:cubicBezTo>
                    <a:pt x="3405" y="0"/>
                    <a:pt x="3167" y="162"/>
                    <a:pt x="3015" y="564"/>
                  </a:cubicBezTo>
                  <a:cubicBezTo>
                    <a:pt x="2675" y="1475"/>
                    <a:pt x="3059" y="4642"/>
                    <a:pt x="2483" y="4642"/>
                  </a:cubicBezTo>
                  <a:cubicBezTo>
                    <a:pt x="1912" y="4642"/>
                    <a:pt x="1262" y="4460"/>
                    <a:pt x="951" y="2928"/>
                  </a:cubicBezTo>
                  <a:cubicBezTo>
                    <a:pt x="341" y="3204"/>
                    <a:pt x="1" y="6253"/>
                    <a:pt x="513" y="7794"/>
                  </a:cubicBezTo>
                  <a:cubicBezTo>
                    <a:pt x="1262" y="10050"/>
                    <a:pt x="4512" y="12400"/>
                    <a:pt x="4512" y="12400"/>
                  </a:cubicBezTo>
                  <a:lnTo>
                    <a:pt x="10127" y="9380"/>
                  </a:lnTo>
                  <a:cubicBezTo>
                    <a:pt x="10585" y="6312"/>
                    <a:pt x="7340" y="5174"/>
                    <a:pt x="6374" y="4824"/>
                  </a:cubicBezTo>
                  <a:cubicBezTo>
                    <a:pt x="5409" y="4480"/>
                    <a:pt x="4552" y="1244"/>
                    <a:pt x="4350" y="613"/>
                  </a:cubicBezTo>
                  <a:cubicBezTo>
                    <a:pt x="4234" y="258"/>
                    <a:pt x="3939" y="0"/>
                    <a:pt x="3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7542523" y="3736160"/>
              <a:ext cx="43913" cy="50173"/>
            </a:xfrm>
            <a:custGeom>
              <a:avLst/>
              <a:gdLst/>
              <a:ahLst/>
              <a:cxnLst/>
              <a:rect l="l" t="t" r="r" b="b"/>
              <a:pathLst>
                <a:path w="982" h="1122" extrusionOk="0">
                  <a:moveTo>
                    <a:pt x="445" y="1"/>
                  </a:moveTo>
                  <a:cubicBezTo>
                    <a:pt x="241" y="1"/>
                    <a:pt x="36" y="107"/>
                    <a:pt x="1" y="363"/>
                  </a:cubicBezTo>
                  <a:lnTo>
                    <a:pt x="104" y="1122"/>
                  </a:lnTo>
                  <a:lnTo>
                    <a:pt x="981" y="1038"/>
                  </a:lnTo>
                  <a:cubicBezTo>
                    <a:pt x="981" y="1038"/>
                    <a:pt x="917" y="368"/>
                    <a:pt x="878" y="245"/>
                  </a:cubicBezTo>
                  <a:cubicBezTo>
                    <a:pt x="827" y="95"/>
                    <a:pt x="63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524100" y="4043720"/>
              <a:ext cx="1421703" cy="1099782"/>
            </a:xfrm>
            <a:custGeom>
              <a:avLst/>
              <a:gdLst/>
              <a:ahLst/>
              <a:cxnLst/>
              <a:rect l="l" t="t" r="r" b="b"/>
              <a:pathLst>
                <a:path w="31793" h="24594" extrusionOk="0">
                  <a:moveTo>
                    <a:pt x="7165" y="1"/>
                  </a:moveTo>
                  <a:cubicBezTo>
                    <a:pt x="3598" y="1"/>
                    <a:pt x="1" y="4308"/>
                    <a:pt x="1137" y="6395"/>
                  </a:cubicBezTo>
                  <a:cubicBezTo>
                    <a:pt x="1615" y="7276"/>
                    <a:pt x="2900" y="9586"/>
                    <a:pt x="4407" y="12275"/>
                  </a:cubicBezTo>
                  <a:cubicBezTo>
                    <a:pt x="7427" y="17669"/>
                    <a:pt x="11323" y="24594"/>
                    <a:pt x="11323" y="24594"/>
                  </a:cubicBezTo>
                  <a:lnTo>
                    <a:pt x="31792" y="24594"/>
                  </a:lnTo>
                  <a:cubicBezTo>
                    <a:pt x="31792" y="24594"/>
                    <a:pt x="27074" y="19245"/>
                    <a:pt x="21907" y="13566"/>
                  </a:cubicBezTo>
                  <a:cubicBezTo>
                    <a:pt x="17238" y="8434"/>
                    <a:pt x="12199" y="3031"/>
                    <a:pt x="9953" y="1070"/>
                  </a:cubicBezTo>
                  <a:cubicBezTo>
                    <a:pt x="9089" y="315"/>
                    <a:pt x="8128" y="1"/>
                    <a:pt x="7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7320775" y="1538926"/>
              <a:ext cx="1823267" cy="764938"/>
            </a:xfrm>
            <a:custGeom>
              <a:avLst/>
              <a:gdLst/>
              <a:ahLst/>
              <a:cxnLst/>
              <a:rect l="l" t="t" r="r" b="b"/>
              <a:pathLst>
                <a:path w="40773" h="17106" extrusionOk="0">
                  <a:moveTo>
                    <a:pt x="40772" y="0"/>
                  </a:moveTo>
                  <a:lnTo>
                    <a:pt x="40689" y="35"/>
                  </a:lnTo>
                  <a:lnTo>
                    <a:pt x="40600" y="64"/>
                  </a:lnTo>
                  <a:lnTo>
                    <a:pt x="40472" y="109"/>
                  </a:lnTo>
                  <a:lnTo>
                    <a:pt x="40398" y="138"/>
                  </a:lnTo>
                  <a:lnTo>
                    <a:pt x="40221" y="197"/>
                  </a:lnTo>
                  <a:cubicBezTo>
                    <a:pt x="39053" y="616"/>
                    <a:pt x="36157" y="1650"/>
                    <a:pt x="32665" y="2916"/>
                  </a:cubicBezTo>
                  <a:lnTo>
                    <a:pt x="32650" y="2921"/>
                  </a:lnTo>
                  <a:cubicBezTo>
                    <a:pt x="24794" y="5768"/>
                    <a:pt x="13919" y="9758"/>
                    <a:pt x="12949" y="10413"/>
                  </a:cubicBezTo>
                  <a:cubicBezTo>
                    <a:pt x="12949" y="10413"/>
                    <a:pt x="11263" y="9848"/>
                    <a:pt x="10146" y="9848"/>
                  </a:cubicBezTo>
                  <a:cubicBezTo>
                    <a:pt x="10069" y="9848"/>
                    <a:pt x="9995" y="9850"/>
                    <a:pt x="9925" y="9856"/>
                  </a:cubicBezTo>
                  <a:cubicBezTo>
                    <a:pt x="9230" y="9915"/>
                    <a:pt x="7536" y="10866"/>
                    <a:pt x="7004" y="11220"/>
                  </a:cubicBezTo>
                  <a:cubicBezTo>
                    <a:pt x="5640" y="11393"/>
                    <a:pt x="177" y="12240"/>
                    <a:pt x="89" y="12545"/>
                  </a:cubicBezTo>
                  <a:cubicBezTo>
                    <a:pt x="0" y="12856"/>
                    <a:pt x="271" y="13693"/>
                    <a:pt x="749" y="13718"/>
                  </a:cubicBezTo>
                  <a:cubicBezTo>
                    <a:pt x="759" y="13718"/>
                    <a:pt x="770" y="13718"/>
                    <a:pt x="783" y="13718"/>
                  </a:cubicBezTo>
                  <a:cubicBezTo>
                    <a:pt x="1401" y="13718"/>
                    <a:pt x="5388" y="13156"/>
                    <a:pt x="5388" y="13156"/>
                  </a:cubicBezTo>
                  <a:lnTo>
                    <a:pt x="5388" y="13156"/>
                  </a:lnTo>
                  <a:cubicBezTo>
                    <a:pt x="5388" y="13156"/>
                    <a:pt x="4989" y="14156"/>
                    <a:pt x="5768" y="14511"/>
                  </a:cubicBezTo>
                  <a:cubicBezTo>
                    <a:pt x="5614" y="14945"/>
                    <a:pt x="5814" y="15724"/>
                    <a:pt x="6767" y="15724"/>
                  </a:cubicBezTo>
                  <a:cubicBezTo>
                    <a:pt x="6819" y="15724"/>
                    <a:pt x="6873" y="15722"/>
                    <a:pt x="6930" y="15717"/>
                  </a:cubicBezTo>
                  <a:lnTo>
                    <a:pt x="6930" y="15717"/>
                  </a:lnTo>
                  <a:cubicBezTo>
                    <a:pt x="6541" y="16558"/>
                    <a:pt x="8122" y="17105"/>
                    <a:pt x="9327" y="17105"/>
                  </a:cubicBezTo>
                  <a:cubicBezTo>
                    <a:pt x="9935" y="17105"/>
                    <a:pt x="10448" y="16966"/>
                    <a:pt x="10560" y="16653"/>
                  </a:cubicBezTo>
                  <a:cubicBezTo>
                    <a:pt x="10789" y="16674"/>
                    <a:pt x="11012" y="16684"/>
                    <a:pt x="11227" y="16684"/>
                  </a:cubicBezTo>
                  <a:cubicBezTo>
                    <a:pt x="13792" y="16684"/>
                    <a:pt x="15323" y="15308"/>
                    <a:pt x="15323" y="15308"/>
                  </a:cubicBezTo>
                  <a:cubicBezTo>
                    <a:pt x="17874" y="15249"/>
                    <a:pt x="29661" y="14895"/>
                    <a:pt x="36256" y="14515"/>
                  </a:cubicBezTo>
                  <a:cubicBezTo>
                    <a:pt x="38945" y="14358"/>
                    <a:pt x="40772" y="14254"/>
                    <a:pt x="40772" y="14254"/>
                  </a:cubicBezTo>
                  <a:lnTo>
                    <a:pt x="40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8780989" y="1538926"/>
              <a:ext cx="363017" cy="759482"/>
            </a:xfrm>
            <a:custGeom>
              <a:avLst/>
              <a:gdLst/>
              <a:ahLst/>
              <a:cxnLst/>
              <a:rect l="l" t="t" r="r" b="b"/>
              <a:pathLst>
                <a:path w="8118" h="16984" extrusionOk="0">
                  <a:moveTo>
                    <a:pt x="8117" y="0"/>
                  </a:moveTo>
                  <a:lnTo>
                    <a:pt x="8034" y="30"/>
                  </a:lnTo>
                  <a:lnTo>
                    <a:pt x="7950" y="59"/>
                  </a:lnTo>
                  <a:lnTo>
                    <a:pt x="7822" y="104"/>
                  </a:lnTo>
                  <a:lnTo>
                    <a:pt x="7743" y="133"/>
                  </a:lnTo>
                  <a:lnTo>
                    <a:pt x="7566" y="197"/>
                  </a:lnTo>
                  <a:lnTo>
                    <a:pt x="10" y="2916"/>
                  </a:lnTo>
                  <a:lnTo>
                    <a:pt x="0" y="2921"/>
                  </a:lnTo>
                  <a:lnTo>
                    <a:pt x="1237" y="6901"/>
                  </a:lnTo>
                  <a:lnTo>
                    <a:pt x="3601" y="14515"/>
                  </a:lnTo>
                  <a:lnTo>
                    <a:pt x="4369" y="16983"/>
                  </a:lnTo>
                  <a:lnTo>
                    <a:pt x="8117" y="16983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899763" y="1538926"/>
              <a:ext cx="1244264" cy="465420"/>
            </a:xfrm>
            <a:custGeom>
              <a:avLst/>
              <a:gdLst/>
              <a:ahLst/>
              <a:cxnLst/>
              <a:rect l="l" t="t" r="r" b="b"/>
              <a:pathLst>
                <a:path w="27825" h="10408" extrusionOk="0">
                  <a:moveTo>
                    <a:pt x="27824" y="0"/>
                  </a:moveTo>
                  <a:lnTo>
                    <a:pt x="27741" y="30"/>
                  </a:lnTo>
                  <a:lnTo>
                    <a:pt x="27652" y="64"/>
                  </a:lnTo>
                  <a:lnTo>
                    <a:pt x="27524" y="109"/>
                  </a:lnTo>
                  <a:lnTo>
                    <a:pt x="27450" y="133"/>
                  </a:lnTo>
                  <a:lnTo>
                    <a:pt x="27273" y="197"/>
                  </a:lnTo>
                  <a:cubicBezTo>
                    <a:pt x="26105" y="611"/>
                    <a:pt x="23209" y="1650"/>
                    <a:pt x="19717" y="2916"/>
                  </a:cubicBezTo>
                  <a:lnTo>
                    <a:pt x="19702" y="2921"/>
                  </a:lnTo>
                  <a:cubicBezTo>
                    <a:pt x="11846" y="5763"/>
                    <a:pt x="971" y="9753"/>
                    <a:pt x="1" y="10408"/>
                  </a:cubicBezTo>
                  <a:lnTo>
                    <a:pt x="20939" y="6896"/>
                  </a:lnTo>
                  <a:lnTo>
                    <a:pt x="27824" y="5743"/>
                  </a:lnTo>
                  <a:lnTo>
                    <a:pt x="27824" y="0"/>
                  </a:lnTo>
                  <a:close/>
                </a:path>
              </a:pathLst>
            </a:custGeom>
            <a:solidFill>
              <a:srgbClr val="133286">
                <a:alpha val="15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7609732" y="2047889"/>
              <a:ext cx="77540" cy="59832"/>
            </a:xfrm>
            <a:custGeom>
              <a:avLst/>
              <a:gdLst/>
              <a:ahLst/>
              <a:cxnLst/>
              <a:rect l="l" t="t" r="r" b="b"/>
              <a:pathLst>
                <a:path w="1734" h="1338" extrusionOk="0">
                  <a:moveTo>
                    <a:pt x="1074" y="1"/>
                  </a:moveTo>
                  <a:cubicBezTo>
                    <a:pt x="1074" y="1"/>
                    <a:pt x="0" y="356"/>
                    <a:pt x="325" y="1035"/>
                  </a:cubicBezTo>
                  <a:cubicBezTo>
                    <a:pt x="434" y="1262"/>
                    <a:pt x="626" y="1337"/>
                    <a:pt x="835" y="1337"/>
                  </a:cubicBezTo>
                  <a:cubicBezTo>
                    <a:pt x="1252" y="1337"/>
                    <a:pt x="1734" y="1035"/>
                    <a:pt x="1734" y="1035"/>
                  </a:cubicBezTo>
                  <a:cubicBezTo>
                    <a:pt x="1566" y="661"/>
                    <a:pt x="1345" y="311"/>
                    <a:pt x="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7580443" y="2047889"/>
              <a:ext cx="348439" cy="230429"/>
            </a:xfrm>
            <a:custGeom>
              <a:avLst/>
              <a:gdLst/>
              <a:ahLst/>
              <a:cxnLst/>
              <a:rect l="l" t="t" r="r" b="b"/>
              <a:pathLst>
                <a:path w="7792" h="5153" extrusionOk="0">
                  <a:moveTo>
                    <a:pt x="1089" y="1"/>
                  </a:moveTo>
                  <a:cubicBezTo>
                    <a:pt x="1088" y="1"/>
                    <a:pt x="0" y="789"/>
                    <a:pt x="660" y="1794"/>
                  </a:cubicBezTo>
                  <a:cubicBezTo>
                    <a:pt x="737" y="1913"/>
                    <a:pt x="916" y="1962"/>
                    <a:pt x="1157" y="1962"/>
                  </a:cubicBezTo>
                  <a:cubicBezTo>
                    <a:pt x="1688" y="1962"/>
                    <a:pt x="2517" y="1725"/>
                    <a:pt x="3192" y="1498"/>
                  </a:cubicBezTo>
                  <a:cubicBezTo>
                    <a:pt x="3192" y="1498"/>
                    <a:pt x="3650" y="1833"/>
                    <a:pt x="3192" y="2734"/>
                  </a:cubicBezTo>
                  <a:cubicBezTo>
                    <a:pt x="3230" y="2729"/>
                    <a:pt x="3267" y="2727"/>
                    <a:pt x="3303" y="2727"/>
                  </a:cubicBezTo>
                  <a:cubicBezTo>
                    <a:pt x="3985" y="2727"/>
                    <a:pt x="4238" y="3620"/>
                    <a:pt x="3527" y="4069"/>
                  </a:cubicBezTo>
                  <a:cubicBezTo>
                    <a:pt x="4472" y="4291"/>
                    <a:pt x="4822" y="4774"/>
                    <a:pt x="4738" y="5153"/>
                  </a:cubicBezTo>
                  <a:cubicBezTo>
                    <a:pt x="5876" y="4931"/>
                    <a:pt x="4374" y="3749"/>
                    <a:pt x="4955" y="2705"/>
                  </a:cubicBezTo>
                  <a:lnTo>
                    <a:pt x="4955" y="2705"/>
                  </a:lnTo>
                  <a:cubicBezTo>
                    <a:pt x="5410" y="3160"/>
                    <a:pt x="6183" y="3538"/>
                    <a:pt x="7503" y="3538"/>
                  </a:cubicBezTo>
                  <a:cubicBezTo>
                    <a:pt x="7596" y="3538"/>
                    <a:pt x="7693" y="3536"/>
                    <a:pt x="7792" y="3532"/>
                  </a:cubicBezTo>
                  <a:cubicBezTo>
                    <a:pt x="5856" y="3488"/>
                    <a:pt x="5098" y="2690"/>
                    <a:pt x="4807" y="1946"/>
                  </a:cubicBezTo>
                  <a:cubicBezTo>
                    <a:pt x="4783" y="1863"/>
                    <a:pt x="4753" y="1779"/>
                    <a:pt x="4728" y="1695"/>
                  </a:cubicBezTo>
                  <a:cubicBezTo>
                    <a:pt x="4640" y="1360"/>
                    <a:pt x="4620" y="1011"/>
                    <a:pt x="4669" y="671"/>
                  </a:cubicBezTo>
                  <a:lnTo>
                    <a:pt x="4669" y="671"/>
                  </a:lnTo>
                  <a:cubicBezTo>
                    <a:pt x="4669" y="671"/>
                    <a:pt x="2046" y="1680"/>
                    <a:pt x="1158" y="1680"/>
                  </a:cubicBezTo>
                  <a:cubicBezTo>
                    <a:pt x="1026" y="1680"/>
                    <a:pt x="933" y="1657"/>
                    <a:pt x="892" y="1607"/>
                  </a:cubicBezTo>
                  <a:cubicBezTo>
                    <a:pt x="237" y="809"/>
                    <a:pt x="1088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78" name="Google Shape;578;p31"/>
            <p:cNvGrpSpPr/>
            <p:nvPr/>
          </p:nvGrpSpPr>
          <p:grpSpPr>
            <a:xfrm>
              <a:off x="7029238" y="1039194"/>
              <a:ext cx="953562" cy="621436"/>
              <a:chOff x="6860900" y="4322150"/>
              <a:chExt cx="878778" cy="572699"/>
            </a:xfrm>
          </p:grpSpPr>
          <p:sp>
            <p:nvSpPr>
              <p:cNvPr id="579" name="Google Shape;579;p31"/>
              <p:cNvSpPr/>
              <p:nvPr/>
            </p:nvSpPr>
            <p:spPr>
              <a:xfrm>
                <a:off x="6860900" y="4322150"/>
                <a:ext cx="869435" cy="486087"/>
              </a:xfrm>
              <a:custGeom>
                <a:avLst/>
                <a:gdLst/>
                <a:ahLst/>
                <a:cxnLst/>
                <a:rect l="l" t="t" r="r" b="b"/>
                <a:pathLst>
                  <a:path w="21131" h="11814" extrusionOk="0">
                    <a:moveTo>
                      <a:pt x="12760" y="1"/>
                    </a:moveTo>
                    <a:cubicBezTo>
                      <a:pt x="8530" y="1"/>
                      <a:pt x="3482" y="1142"/>
                      <a:pt x="2015" y="2953"/>
                    </a:cubicBezTo>
                    <a:cubicBezTo>
                      <a:pt x="1" y="5445"/>
                      <a:pt x="316" y="9804"/>
                      <a:pt x="3562" y="11814"/>
                    </a:cubicBezTo>
                    <a:lnTo>
                      <a:pt x="19121" y="9469"/>
                    </a:lnTo>
                    <a:cubicBezTo>
                      <a:pt x="20604" y="7391"/>
                      <a:pt x="21131" y="3963"/>
                      <a:pt x="18614" y="1407"/>
                    </a:cubicBezTo>
                    <a:cubicBezTo>
                      <a:pt x="17655" y="433"/>
                      <a:pt x="15362" y="1"/>
                      <a:pt x="12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1"/>
              <p:cNvSpPr/>
              <p:nvPr/>
            </p:nvSpPr>
            <p:spPr>
              <a:xfrm>
                <a:off x="7007624" y="4711754"/>
                <a:ext cx="640052" cy="131294"/>
              </a:xfrm>
              <a:custGeom>
                <a:avLst/>
                <a:gdLst/>
                <a:ahLst/>
                <a:cxnLst/>
                <a:rect l="l" t="t" r="r" b="b"/>
                <a:pathLst>
                  <a:path w="15556" h="3191" extrusionOk="0">
                    <a:moveTo>
                      <a:pt x="15555" y="0"/>
                    </a:moveTo>
                    <a:lnTo>
                      <a:pt x="1" y="2350"/>
                    </a:lnTo>
                    <a:cubicBezTo>
                      <a:pt x="954" y="2938"/>
                      <a:pt x="2538" y="3190"/>
                      <a:pt x="4344" y="3190"/>
                    </a:cubicBezTo>
                    <a:cubicBezTo>
                      <a:pt x="8689" y="3190"/>
                      <a:pt x="14320" y="1733"/>
                      <a:pt x="155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1" name="Google Shape;581;p31"/>
              <p:cNvSpPr/>
              <p:nvPr/>
            </p:nvSpPr>
            <p:spPr>
              <a:xfrm>
                <a:off x="7001164" y="4534212"/>
                <a:ext cx="160136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227" extrusionOk="0">
                    <a:moveTo>
                      <a:pt x="767" y="585"/>
                    </a:moveTo>
                    <a:cubicBezTo>
                      <a:pt x="841" y="585"/>
                      <a:pt x="904" y="616"/>
                      <a:pt x="956" y="680"/>
                    </a:cubicBezTo>
                    <a:cubicBezTo>
                      <a:pt x="1020" y="754"/>
                      <a:pt x="1054" y="863"/>
                      <a:pt x="1074" y="1005"/>
                    </a:cubicBezTo>
                    <a:cubicBezTo>
                      <a:pt x="1089" y="1153"/>
                      <a:pt x="1079" y="1267"/>
                      <a:pt x="1040" y="1355"/>
                    </a:cubicBezTo>
                    <a:cubicBezTo>
                      <a:pt x="1000" y="1439"/>
                      <a:pt x="936" y="1488"/>
                      <a:pt x="843" y="1498"/>
                    </a:cubicBezTo>
                    <a:cubicBezTo>
                      <a:pt x="832" y="1499"/>
                      <a:pt x="821" y="1500"/>
                      <a:pt x="810" y="1500"/>
                    </a:cubicBezTo>
                    <a:cubicBezTo>
                      <a:pt x="735" y="1500"/>
                      <a:pt x="668" y="1469"/>
                      <a:pt x="616" y="1404"/>
                    </a:cubicBezTo>
                    <a:cubicBezTo>
                      <a:pt x="557" y="1331"/>
                      <a:pt x="522" y="1222"/>
                      <a:pt x="503" y="1074"/>
                    </a:cubicBezTo>
                    <a:cubicBezTo>
                      <a:pt x="483" y="932"/>
                      <a:pt x="498" y="813"/>
                      <a:pt x="537" y="730"/>
                    </a:cubicBezTo>
                    <a:cubicBezTo>
                      <a:pt x="577" y="646"/>
                      <a:pt x="641" y="597"/>
                      <a:pt x="734" y="587"/>
                    </a:cubicBezTo>
                    <a:cubicBezTo>
                      <a:pt x="745" y="586"/>
                      <a:pt x="756" y="585"/>
                      <a:pt x="767" y="585"/>
                    </a:cubicBezTo>
                    <a:close/>
                    <a:moveTo>
                      <a:pt x="831" y="258"/>
                    </a:moveTo>
                    <a:cubicBezTo>
                      <a:pt x="787" y="258"/>
                      <a:pt x="742" y="261"/>
                      <a:pt x="695" y="267"/>
                    </a:cubicBezTo>
                    <a:cubicBezTo>
                      <a:pt x="458" y="296"/>
                      <a:pt x="281" y="385"/>
                      <a:pt x="163" y="543"/>
                    </a:cubicBezTo>
                    <a:cubicBezTo>
                      <a:pt x="45" y="695"/>
                      <a:pt x="0" y="892"/>
                      <a:pt x="25" y="1134"/>
                    </a:cubicBezTo>
                    <a:cubicBezTo>
                      <a:pt x="55" y="1375"/>
                      <a:pt x="148" y="1557"/>
                      <a:pt x="301" y="1675"/>
                    </a:cubicBezTo>
                    <a:cubicBezTo>
                      <a:pt x="425" y="1775"/>
                      <a:pt x="574" y="1827"/>
                      <a:pt x="753" y="1827"/>
                    </a:cubicBezTo>
                    <a:cubicBezTo>
                      <a:pt x="794" y="1827"/>
                      <a:pt x="837" y="1824"/>
                      <a:pt x="882" y="1818"/>
                    </a:cubicBezTo>
                    <a:cubicBezTo>
                      <a:pt x="1118" y="1789"/>
                      <a:pt x="1296" y="1695"/>
                      <a:pt x="1414" y="1542"/>
                    </a:cubicBezTo>
                    <a:cubicBezTo>
                      <a:pt x="1537" y="1385"/>
                      <a:pt x="1581" y="1188"/>
                      <a:pt x="1552" y="946"/>
                    </a:cubicBezTo>
                    <a:cubicBezTo>
                      <a:pt x="1522" y="710"/>
                      <a:pt x="1429" y="528"/>
                      <a:pt x="1276" y="405"/>
                    </a:cubicBezTo>
                    <a:cubicBezTo>
                      <a:pt x="1158" y="306"/>
                      <a:pt x="1008" y="258"/>
                      <a:pt x="831" y="258"/>
                    </a:cubicBezTo>
                    <a:close/>
                    <a:moveTo>
                      <a:pt x="3075" y="1728"/>
                    </a:moveTo>
                    <a:cubicBezTo>
                      <a:pt x="3154" y="1728"/>
                      <a:pt x="3218" y="1762"/>
                      <a:pt x="3271" y="1823"/>
                    </a:cubicBezTo>
                    <a:cubicBezTo>
                      <a:pt x="3330" y="1897"/>
                      <a:pt x="3364" y="2005"/>
                      <a:pt x="3384" y="2148"/>
                    </a:cubicBezTo>
                    <a:cubicBezTo>
                      <a:pt x="3399" y="2296"/>
                      <a:pt x="3389" y="2414"/>
                      <a:pt x="3350" y="2498"/>
                    </a:cubicBezTo>
                    <a:cubicBezTo>
                      <a:pt x="3315" y="2582"/>
                      <a:pt x="3246" y="2626"/>
                      <a:pt x="3157" y="2641"/>
                    </a:cubicBezTo>
                    <a:cubicBezTo>
                      <a:pt x="3146" y="2642"/>
                      <a:pt x="3135" y="2643"/>
                      <a:pt x="3124" y="2643"/>
                    </a:cubicBezTo>
                    <a:cubicBezTo>
                      <a:pt x="3046" y="2643"/>
                      <a:pt x="2983" y="2612"/>
                      <a:pt x="2931" y="2547"/>
                    </a:cubicBezTo>
                    <a:cubicBezTo>
                      <a:pt x="2872" y="2473"/>
                      <a:pt x="2832" y="2365"/>
                      <a:pt x="2818" y="2217"/>
                    </a:cubicBezTo>
                    <a:cubicBezTo>
                      <a:pt x="2798" y="2074"/>
                      <a:pt x="2808" y="1961"/>
                      <a:pt x="2852" y="1877"/>
                    </a:cubicBezTo>
                    <a:cubicBezTo>
                      <a:pt x="2892" y="1789"/>
                      <a:pt x="2956" y="1744"/>
                      <a:pt x="3044" y="1730"/>
                    </a:cubicBezTo>
                    <a:cubicBezTo>
                      <a:pt x="3055" y="1728"/>
                      <a:pt x="3065" y="1728"/>
                      <a:pt x="3075" y="1728"/>
                    </a:cubicBezTo>
                    <a:close/>
                    <a:moveTo>
                      <a:pt x="3129" y="1403"/>
                    </a:moveTo>
                    <a:cubicBezTo>
                      <a:pt x="3089" y="1403"/>
                      <a:pt x="3048" y="1405"/>
                      <a:pt x="3005" y="1409"/>
                    </a:cubicBezTo>
                    <a:cubicBezTo>
                      <a:pt x="2768" y="1439"/>
                      <a:pt x="2591" y="1533"/>
                      <a:pt x="2473" y="1685"/>
                    </a:cubicBezTo>
                    <a:cubicBezTo>
                      <a:pt x="2350" y="1843"/>
                      <a:pt x="2305" y="2040"/>
                      <a:pt x="2335" y="2276"/>
                    </a:cubicBezTo>
                    <a:cubicBezTo>
                      <a:pt x="2365" y="2518"/>
                      <a:pt x="2458" y="2700"/>
                      <a:pt x="2611" y="2823"/>
                    </a:cubicBezTo>
                    <a:cubicBezTo>
                      <a:pt x="2733" y="2922"/>
                      <a:pt x="2884" y="2970"/>
                      <a:pt x="3061" y="2970"/>
                    </a:cubicBezTo>
                    <a:cubicBezTo>
                      <a:pt x="3105" y="2970"/>
                      <a:pt x="3150" y="2967"/>
                      <a:pt x="3197" y="2961"/>
                    </a:cubicBezTo>
                    <a:cubicBezTo>
                      <a:pt x="3433" y="2936"/>
                      <a:pt x="3611" y="2843"/>
                      <a:pt x="3729" y="2685"/>
                    </a:cubicBezTo>
                    <a:cubicBezTo>
                      <a:pt x="3847" y="2532"/>
                      <a:pt x="3891" y="2330"/>
                      <a:pt x="3867" y="2094"/>
                    </a:cubicBezTo>
                    <a:cubicBezTo>
                      <a:pt x="3837" y="1853"/>
                      <a:pt x="3744" y="1670"/>
                      <a:pt x="3591" y="1547"/>
                    </a:cubicBezTo>
                    <a:cubicBezTo>
                      <a:pt x="3465" y="1450"/>
                      <a:pt x="3313" y="1403"/>
                      <a:pt x="3129" y="1403"/>
                    </a:cubicBezTo>
                    <a:close/>
                    <a:moveTo>
                      <a:pt x="2867" y="1"/>
                    </a:moveTo>
                    <a:lnTo>
                      <a:pt x="2443" y="55"/>
                    </a:lnTo>
                    <a:lnTo>
                      <a:pt x="1025" y="3227"/>
                    </a:lnTo>
                    <a:lnTo>
                      <a:pt x="1443" y="3178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7181133" y="4520552"/>
                <a:ext cx="129319" cy="12392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012" extrusionOk="0">
                    <a:moveTo>
                      <a:pt x="872" y="1549"/>
                    </a:moveTo>
                    <a:lnTo>
                      <a:pt x="1719" y="2283"/>
                    </a:lnTo>
                    <a:cubicBezTo>
                      <a:pt x="1660" y="2347"/>
                      <a:pt x="1596" y="2392"/>
                      <a:pt x="1527" y="2431"/>
                    </a:cubicBezTo>
                    <a:cubicBezTo>
                      <a:pt x="1453" y="2465"/>
                      <a:pt x="1379" y="2485"/>
                      <a:pt x="1291" y="2495"/>
                    </a:cubicBezTo>
                    <a:cubicBezTo>
                      <a:pt x="1263" y="2498"/>
                      <a:pt x="1236" y="2500"/>
                      <a:pt x="1210" y="2500"/>
                    </a:cubicBezTo>
                    <a:cubicBezTo>
                      <a:pt x="1090" y="2500"/>
                      <a:pt x="983" y="2463"/>
                      <a:pt x="882" y="2387"/>
                    </a:cubicBezTo>
                    <a:cubicBezTo>
                      <a:pt x="763" y="2298"/>
                      <a:pt x="695" y="2180"/>
                      <a:pt x="675" y="2032"/>
                    </a:cubicBezTo>
                    <a:cubicBezTo>
                      <a:pt x="665" y="1943"/>
                      <a:pt x="675" y="1860"/>
                      <a:pt x="709" y="1776"/>
                    </a:cubicBezTo>
                    <a:cubicBezTo>
                      <a:pt x="744" y="1697"/>
                      <a:pt x="798" y="1623"/>
                      <a:pt x="872" y="1549"/>
                    </a:cubicBezTo>
                    <a:close/>
                    <a:moveTo>
                      <a:pt x="1364" y="1"/>
                    </a:moveTo>
                    <a:cubicBezTo>
                      <a:pt x="1271" y="1"/>
                      <a:pt x="1182" y="6"/>
                      <a:pt x="1093" y="17"/>
                    </a:cubicBezTo>
                    <a:cubicBezTo>
                      <a:pt x="828" y="52"/>
                      <a:pt x="616" y="141"/>
                      <a:pt x="473" y="283"/>
                    </a:cubicBezTo>
                    <a:cubicBezTo>
                      <a:pt x="325" y="431"/>
                      <a:pt x="266" y="604"/>
                      <a:pt x="291" y="810"/>
                    </a:cubicBezTo>
                    <a:cubicBezTo>
                      <a:pt x="301" y="884"/>
                      <a:pt x="320" y="953"/>
                      <a:pt x="355" y="1017"/>
                    </a:cubicBezTo>
                    <a:cubicBezTo>
                      <a:pt x="389" y="1081"/>
                      <a:pt x="433" y="1145"/>
                      <a:pt x="498" y="1209"/>
                    </a:cubicBezTo>
                    <a:cubicBezTo>
                      <a:pt x="305" y="1367"/>
                      <a:pt x="172" y="1525"/>
                      <a:pt x="99" y="1677"/>
                    </a:cubicBezTo>
                    <a:cubicBezTo>
                      <a:pt x="30" y="1835"/>
                      <a:pt x="0" y="2002"/>
                      <a:pt x="25" y="2190"/>
                    </a:cubicBezTo>
                    <a:cubicBezTo>
                      <a:pt x="59" y="2465"/>
                      <a:pt x="187" y="2682"/>
                      <a:pt x="419" y="2835"/>
                    </a:cubicBezTo>
                    <a:cubicBezTo>
                      <a:pt x="596" y="2950"/>
                      <a:pt x="806" y="3012"/>
                      <a:pt x="1050" y="3012"/>
                    </a:cubicBezTo>
                    <a:cubicBezTo>
                      <a:pt x="1118" y="3012"/>
                      <a:pt x="1188" y="3007"/>
                      <a:pt x="1261" y="2997"/>
                    </a:cubicBezTo>
                    <a:cubicBezTo>
                      <a:pt x="1428" y="2978"/>
                      <a:pt x="1581" y="2938"/>
                      <a:pt x="1724" y="2879"/>
                    </a:cubicBezTo>
                    <a:cubicBezTo>
                      <a:pt x="1867" y="2815"/>
                      <a:pt x="2000" y="2731"/>
                      <a:pt x="2123" y="2628"/>
                    </a:cubicBezTo>
                    <a:lnTo>
                      <a:pt x="2335" y="2815"/>
                    </a:lnTo>
                    <a:lnTo>
                      <a:pt x="3142" y="2717"/>
                    </a:lnTo>
                    <a:lnTo>
                      <a:pt x="2507" y="2170"/>
                    </a:lnTo>
                    <a:cubicBezTo>
                      <a:pt x="2620" y="2017"/>
                      <a:pt x="2699" y="1845"/>
                      <a:pt x="2743" y="1658"/>
                    </a:cubicBezTo>
                    <a:cubicBezTo>
                      <a:pt x="2793" y="1466"/>
                      <a:pt x="2817" y="1254"/>
                      <a:pt x="2808" y="1022"/>
                    </a:cubicBezTo>
                    <a:lnTo>
                      <a:pt x="2808" y="1022"/>
                    </a:lnTo>
                    <a:lnTo>
                      <a:pt x="2212" y="1096"/>
                    </a:lnTo>
                    <a:cubicBezTo>
                      <a:pt x="2221" y="1234"/>
                      <a:pt x="2216" y="1362"/>
                      <a:pt x="2197" y="1480"/>
                    </a:cubicBezTo>
                    <a:cubicBezTo>
                      <a:pt x="2172" y="1594"/>
                      <a:pt x="2133" y="1697"/>
                      <a:pt x="2079" y="1796"/>
                    </a:cubicBezTo>
                    <a:lnTo>
                      <a:pt x="1192" y="1032"/>
                    </a:lnTo>
                    <a:cubicBezTo>
                      <a:pt x="1123" y="973"/>
                      <a:pt x="1069" y="914"/>
                      <a:pt x="1034" y="865"/>
                    </a:cubicBezTo>
                    <a:cubicBezTo>
                      <a:pt x="995" y="815"/>
                      <a:pt x="975" y="766"/>
                      <a:pt x="970" y="722"/>
                    </a:cubicBezTo>
                    <a:cubicBezTo>
                      <a:pt x="961" y="653"/>
                      <a:pt x="980" y="599"/>
                      <a:pt x="1029" y="554"/>
                    </a:cubicBezTo>
                    <a:cubicBezTo>
                      <a:pt x="1079" y="510"/>
                      <a:pt x="1153" y="480"/>
                      <a:pt x="1251" y="471"/>
                    </a:cubicBezTo>
                    <a:cubicBezTo>
                      <a:pt x="1294" y="464"/>
                      <a:pt x="1338" y="462"/>
                      <a:pt x="1382" y="462"/>
                    </a:cubicBezTo>
                    <a:cubicBezTo>
                      <a:pt x="1443" y="462"/>
                      <a:pt x="1505" y="467"/>
                      <a:pt x="1571" y="476"/>
                    </a:cubicBezTo>
                    <a:cubicBezTo>
                      <a:pt x="1680" y="490"/>
                      <a:pt x="1798" y="525"/>
                      <a:pt x="1926" y="569"/>
                    </a:cubicBezTo>
                    <a:lnTo>
                      <a:pt x="1862" y="37"/>
                    </a:lnTo>
                    <a:cubicBezTo>
                      <a:pt x="1719" y="17"/>
                      <a:pt x="1586" y="8"/>
                      <a:pt x="1458" y="3"/>
                    </a:cubicBezTo>
                    <a:cubicBezTo>
                      <a:pt x="1426" y="1"/>
                      <a:pt x="1395" y="1"/>
                      <a:pt x="1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7327857" y="4500597"/>
                <a:ext cx="95868" cy="147546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586" extrusionOk="0">
                    <a:moveTo>
                      <a:pt x="892" y="916"/>
                    </a:moveTo>
                    <a:lnTo>
                      <a:pt x="951" y="1414"/>
                    </a:lnTo>
                    <a:cubicBezTo>
                      <a:pt x="852" y="1414"/>
                      <a:pt x="773" y="1399"/>
                      <a:pt x="719" y="1360"/>
                    </a:cubicBezTo>
                    <a:cubicBezTo>
                      <a:pt x="665" y="1325"/>
                      <a:pt x="630" y="1266"/>
                      <a:pt x="621" y="1192"/>
                    </a:cubicBezTo>
                    <a:cubicBezTo>
                      <a:pt x="616" y="1123"/>
                      <a:pt x="635" y="1069"/>
                      <a:pt x="685" y="1015"/>
                    </a:cubicBezTo>
                    <a:cubicBezTo>
                      <a:pt x="734" y="965"/>
                      <a:pt x="803" y="931"/>
                      <a:pt x="892" y="916"/>
                    </a:cubicBezTo>
                    <a:close/>
                    <a:moveTo>
                      <a:pt x="1371" y="1999"/>
                    </a:moveTo>
                    <a:cubicBezTo>
                      <a:pt x="1475" y="1999"/>
                      <a:pt x="1552" y="2019"/>
                      <a:pt x="1601" y="2054"/>
                    </a:cubicBezTo>
                    <a:cubicBezTo>
                      <a:pt x="1660" y="2088"/>
                      <a:pt x="1689" y="2148"/>
                      <a:pt x="1699" y="2236"/>
                    </a:cubicBezTo>
                    <a:cubicBezTo>
                      <a:pt x="1714" y="2320"/>
                      <a:pt x="1689" y="2384"/>
                      <a:pt x="1640" y="2433"/>
                    </a:cubicBezTo>
                    <a:cubicBezTo>
                      <a:pt x="1591" y="2482"/>
                      <a:pt x="1512" y="2517"/>
                      <a:pt x="1399" y="2532"/>
                    </a:cubicBezTo>
                    <a:lnTo>
                      <a:pt x="1335" y="2000"/>
                    </a:lnTo>
                    <a:cubicBezTo>
                      <a:pt x="1347" y="1999"/>
                      <a:pt x="1359" y="1999"/>
                      <a:pt x="1371" y="1999"/>
                    </a:cubicBezTo>
                    <a:close/>
                    <a:moveTo>
                      <a:pt x="1093" y="0"/>
                    </a:moveTo>
                    <a:lnTo>
                      <a:pt x="783" y="40"/>
                    </a:lnTo>
                    <a:lnTo>
                      <a:pt x="837" y="483"/>
                    </a:lnTo>
                    <a:cubicBezTo>
                      <a:pt x="547" y="527"/>
                      <a:pt x="335" y="626"/>
                      <a:pt x="192" y="773"/>
                    </a:cubicBezTo>
                    <a:cubicBezTo>
                      <a:pt x="54" y="916"/>
                      <a:pt x="0" y="1103"/>
                      <a:pt x="25" y="1335"/>
                    </a:cubicBezTo>
                    <a:cubicBezTo>
                      <a:pt x="49" y="1547"/>
                      <a:pt x="133" y="1704"/>
                      <a:pt x="276" y="1803"/>
                    </a:cubicBezTo>
                    <a:cubicBezTo>
                      <a:pt x="419" y="1901"/>
                      <a:pt x="645" y="1960"/>
                      <a:pt x="956" y="1975"/>
                    </a:cubicBezTo>
                    <a:lnTo>
                      <a:pt x="1020" y="1980"/>
                    </a:lnTo>
                    <a:lnTo>
                      <a:pt x="1093" y="2576"/>
                    </a:lnTo>
                    <a:cubicBezTo>
                      <a:pt x="1032" y="2580"/>
                      <a:pt x="972" y="2582"/>
                      <a:pt x="912" y="2582"/>
                    </a:cubicBezTo>
                    <a:cubicBezTo>
                      <a:pt x="817" y="2582"/>
                      <a:pt x="722" y="2576"/>
                      <a:pt x="626" y="2561"/>
                    </a:cubicBezTo>
                    <a:cubicBezTo>
                      <a:pt x="473" y="2542"/>
                      <a:pt x="320" y="2502"/>
                      <a:pt x="163" y="2443"/>
                    </a:cubicBezTo>
                    <a:lnTo>
                      <a:pt x="163" y="2443"/>
                    </a:lnTo>
                    <a:lnTo>
                      <a:pt x="227" y="2945"/>
                    </a:lnTo>
                    <a:cubicBezTo>
                      <a:pt x="374" y="2980"/>
                      <a:pt x="522" y="3000"/>
                      <a:pt x="675" y="3014"/>
                    </a:cubicBezTo>
                    <a:cubicBezTo>
                      <a:pt x="743" y="3019"/>
                      <a:pt x="813" y="3021"/>
                      <a:pt x="883" y="3021"/>
                    </a:cubicBezTo>
                    <a:cubicBezTo>
                      <a:pt x="969" y="3021"/>
                      <a:pt x="1056" y="3018"/>
                      <a:pt x="1143" y="3009"/>
                    </a:cubicBezTo>
                    <a:lnTo>
                      <a:pt x="1217" y="3586"/>
                    </a:lnTo>
                    <a:lnTo>
                      <a:pt x="1522" y="3546"/>
                    </a:lnTo>
                    <a:lnTo>
                      <a:pt x="1453" y="2970"/>
                    </a:lnTo>
                    <a:cubicBezTo>
                      <a:pt x="1763" y="2911"/>
                      <a:pt x="1990" y="2812"/>
                      <a:pt x="2133" y="2670"/>
                    </a:cubicBezTo>
                    <a:cubicBezTo>
                      <a:pt x="2271" y="2527"/>
                      <a:pt x="2330" y="2335"/>
                      <a:pt x="2300" y="2103"/>
                    </a:cubicBezTo>
                    <a:cubicBezTo>
                      <a:pt x="2271" y="1867"/>
                      <a:pt x="2182" y="1699"/>
                      <a:pt x="2039" y="1596"/>
                    </a:cubicBezTo>
                    <a:cubicBezTo>
                      <a:pt x="1896" y="1492"/>
                      <a:pt x="1660" y="1438"/>
                      <a:pt x="1330" y="1424"/>
                    </a:cubicBezTo>
                    <a:lnTo>
                      <a:pt x="1266" y="1419"/>
                    </a:lnTo>
                    <a:lnTo>
                      <a:pt x="1202" y="872"/>
                    </a:lnTo>
                    <a:cubicBezTo>
                      <a:pt x="1247" y="868"/>
                      <a:pt x="1293" y="867"/>
                      <a:pt x="1338" y="867"/>
                    </a:cubicBezTo>
                    <a:cubicBezTo>
                      <a:pt x="1421" y="867"/>
                      <a:pt x="1505" y="872"/>
                      <a:pt x="1591" y="882"/>
                    </a:cubicBezTo>
                    <a:cubicBezTo>
                      <a:pt x="1719" y="897"/>
                      <a:pt x="1852" y="921"/>
                      <a:pt x="1985" y="961"/>
                    </a:cubicBezTo>
                    <a:lnTo>
                      <a:pt x="1926" y="473"/>
                    </a:lnTo>
                    <a:cubicBezTo>
                      <a:pt x="1793" y="453"/>
                      <a:pt x="1665" y="443"/>
                      <a:pt x="1532" y="438"/>
                    </a:cubicBezTo>
                    <a:cubicBezTo>
                      <a:pt x="1457" y="433"/>
                      <a:pt x="1382" y="430"/>
                      <a:pt x="1307" y="430"/>
                    </a:cubicBezTo>
                    <a:cubicBezTo>
                      <a:pt x="1254" y="430"/>
                      <a:pt x="1201" y="431"/>
                      <a:pt x="1148" y="434"/>
                    </a:cubicBez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7453473" y="4492491"/>
                <a:ext cx="42626" cy="120802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936" extrusionOk="0">
                    <a:moveTo>
                      <a:pt x="690" y="0"/>
                    </a:moveTo>
                    <a:lnTo>
                      <a:pt x="1" y="84"/>
                    </a:lnTo>
                    <a:lnTo>
                      <a:pt x="134" y="1177"/>
                    </a:lnTo>
                    <a:lnTo>
                      <a:pt x="326" y="1965"/>
                    </a:lnTo>
                    <a:lnTo>
                      <a:pt x="818" y="1906"/>
                    </a:lnTo>
                    <a:lnTo>
                      <a:pt x="823" y="1094"/>
                    </a:lnTo>
                    <a:lnTo>
                      <a:pt x="690" y="0"/>
                    </a:lnTo>
                    <a:close/>
                    <a:moveTo>
                      <a:pt x="951" y="2172"/>
                    </a:moveTo>
                    <a:lnTo>
                      <a:pt x="267" y="2256"/>
                    </a:lnTo>
                    <a:lnTo>
                      <a:pt x="346" y="2936"/>
                    </a:lnTo>
                    <a:lnTo>
                      <a:pt x="1035" y="2852"/>
                    </a:lnTo>
                    <a:lnTo>
                      <a:pt x="951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7531896" y="4477267"/>
                <a:ext cx="110310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055" extrusionOk="0">
                    <a:moveTo>
                      <a:pt x="1626" y="1227"/>
                    </a:moveTo>
                    <a:lnTo>
                      <a:pt x="1552" y="1769"/>
                    </a:lnTo>
                    <a:lnTo>
                      <a:pt x="1050" y="1828"/>
                    </a:lnTo>
                    <a:lnTo>
                      <a:pt x="1050" y="1828"/>
                    </a:lnTo>
                    <a:lnTo>
                      <a:pt x="1119" y="1291"/>
                    </a:lnTo>
                    <a:lnTo>
                      <a:pt x="1626" y="1227"/>
                    </a:lnTo>
                    <a:close/>
                    <a:moveTo>
                      <a:pt x="2198" y="1"/>
                    </a:moveTo>
                    <a:lnTo>
                      <a:pt x="1774" y="50"/>
                    </a:lnTo>
                    <a:lnTo>
                      <a:pt x="1680" y="808"/>
                    </a:lnTo>
                    <a:lnTo>
                      <a:pt x="1178" y="872"/>
                    </a:lnTo>
                    <a:lnTo>
                      <a:pt x="1272" y="114"/>
                    </a:lnTo>
                    <a:lnTo>
                      <a:pt x="843" y="163"/>
                    </a:lnTo>
                    <a:lnTo>
                      <a:pt x="750" y="922"/>
                    </a:lnTo>
                    <a:lnTo>
                      <a:pt x="104" y="1001"/>
                    </a:lnTo>
                    <a:lnTo>
                      <a:pt x="154" y="1404"/>
                    </a:lnTo>
                    <a:lnTo>
                      <a:pt x="695" y="1340"/>
                    </a:lnTo>
                    <a:lnTo>
                      <a:pt x="695" y="1340"/>
                    </a:lnTo>
                    <a:lnTo>
                      <a:pt x="626" y="1882"/>
                    </a:lnTo>
                    <a:lnTo>
                      <a:pt x="1" y="1956"/>
                    </a:lnTo>
                    <a:lnTo>
                      <a:pt x="50" y="2365"/>
                    </a:lnTo>
                    <a:lnTo>
                      <a:pt x="582" y="2301"/>
                    </a:lnTo>
                    <a:lnTo>
                      <a:pt x="488" y="3054"/>
                    </a:lnTo>
                    <a:lnTo>
                      <a:pt x="912" y="3005"/>
                    </a:lnTo>
                    <a:lnTo>
                      <a:pt x="1006" y="2252"/>
                    </a:lnTo>
                    <a:lnTo>
                      <a:pt x="1508" y="2188"/>
                    </a:lnTo>
                    <a:lnTo>
                      <a:pt x="1414" y="2941"/>
                    </a:lnTo>
                    <a:lnTo>
                      <a:pt x="1838" y="2892"/>
                    </a:lnTo>
                    <a:lnTo>
                      <a:pt x="1932" y="2138"/>
                    </a:lnTo>
                    <a:lnTo>
                      <a:pt x="2572" y="2059"/>
                    </a:lnTo>
                    <a:lnTo>
                      <a:pt x="2523" y="1651"/>
                    </a:lnTo>
                    <a:lnTo>
                      <a:pt x="1981" y="1715"/>
                    </a:lnTo>
                    <a:lnTo>
                      <a:pt x="2050" y="1178"/>
                    </a:lnTo>
                    <a:lnTo>
                      <a:pt x="2680" y="1099"/>
                    </a:lnTo>
                    <a:lnTo>
                      <a:pt x="2631" y="695"/>
                    </a:lnTo>
                    <a:lnTo>
                      <a:pt x="2104" y="759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7477584" y="4727142"/>
                <a:ext cx="262094" cy="167707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076" extrusionOk="0">
                    <a:moveTo>
                      <a:pt x="2577" y="1"/>
                    </a:moveTo>
                    <a:lnTo>
                      <a:pt x="1" y="1705"/>
                    </a:lnTo>
                    <a:cubicBezTo>
                      <a:pt x="1099" y="3426"/>
                      <a:pt x="3136" y="4075"/>
                      <a:pt x="4558" y="4075"/>
                    </a:cubicBezTo>
                    <a:cubicBezTo>
                      <a:pt x="5395" y="4075"/>
                      <a:pt x="6018" y="3851"/>
                      <a:pt x="6113" y="3488"/>
                    </a:cubicBezTo>
                    <a:cubicBezTo>
                      <a:pt x="6369" y="2508"/>
                      <a:pt x="3449" y="2370"/>
                      <a:pt x="2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050" name="Picture 2" descr="C:\Users\IMG\Pictures\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3535" y="918659"/>
            <a:ext cx="5689600" cy="5939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>
            <a:off x="10083800" y="551509"/>
            <a:ext cx="1786067" cy="847311"/>
            <a:chOff x="6632625" y="1176956"/>
            <a:chExt cx="1339550" cy="635483"/>
          </a:xfrm>
        </p:grpSpPr>
        <p:sp>
          <p:nvSpPr>
            <p:cNvPr id="726" name="Google Shape;726;p34"/>
            <p:cNvSpPr/>
            <p:nvPr/>
          </p:nvSpPr>
          <p:spPr>
            <a:xfrm>
              <a:off x="7573011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02689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337979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867657" y="1176956"/>
              <a:ext cx="399164" cy="165677"/>
            </a:xfrm>
            <a:custGeom>
              <a:avLst/>
              <a:gdLst/>
              <a:ahLst/>
              <a:cxnLst/>
              <a:rect l="l" t="t" r="r" b="b"/>
              <a:pathLst>
                <a:path w="7729" h="3208" extrusionOk="0">
                  <a:moveTo>
                    <a:pt x="0" y="1"/>
                  </a:moveTo>
                  <a:lnTo>
                    <a:pt x="0" y="3207"/>
                  </a:lnTo>
                  <a:lnTo>
                    <a:pt x="7728" y="3207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337979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867657" y="1646503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632625" y="1411730"/>
              <a:ext cx="399164" cy="165935"/>
            </a:xfrm>
            <a:custGeom>
              <a:avLst/>
              <a:gdLst/>
              <a:ahLst/>
              <a:cxnLst/>
              <a:rect l="l" t="t" r="r" b="b"/>
              <a:pathLst>
                <a:path w="7729" h="3213" extrusionOk="0">
                  <a:moveTo>
                    <a:pt x="0" y="1"/>
                  </a:moveTo>
                  <a:lnTo>
                    <a:pt x="0" y="3212"/>
                  </a:lnTo>
                  <a:lnTo>
                    <a:pt x="7728" y="3212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3" name="Google Shape;733;p34"/>
          <p:cNvGrpSpPr/>
          <p:nvPr/>
        </p:nvGrpSpPr>
        <p:grpSpPr>
          <a:xfrm>
            <a:off x="7852525" y="1473618"/>
            <a:ext cx="3379475" cy="1554303"/>
            <a:chOff x="5755219" y="1049288"/>
            <a:chExt cx="2534606" cy="1165727"/>
          </a:xfrm>
        </p:grpSpPr>
        <p:grpSp>
          <p:nvGrpSpPr>
            <p:cNvPr id="734" name="Google Shape;734;p34"/>
            <p:cNvGrpSpPr/>
            <p:nvPr/>
          </p:nvGrpSpPr>
          <p:grpSpPr>
            <a:xfrm>
              <a:off x="5755219" y="1049288"/>
              <a:ext cx="1326603" cy="864547"/>
              <a:chOff x="6860900" y="4322150"/>
              <a:chExt cx="878778" cy="572699"/>
            </a:xfrm>
          </p:grpSpPr>
          <p:sp>
            <p:nvSpPr>
              <p:cNvPr id="735" name="Google Shape;735;p34"/>
              <p:cNvSpPr/>
              <p:nvPr/>
            </p:nvSpPr>
            <p:spPr>
              <a:xfrm>
                <a:off x="6860900" y="4322150"/>
                <a:ext cx="869435" cy="486087"/>
              </a:xfrm>
              <a:custGeom>
                <a:avLst/>
                <a:gdLst/>
                <a:ahLst/>
                <a:cxnLst/>
                <a:rect l="l" t="t" r="r" b="b"/>
                <a:pathLst>
                  <a:path w="21131" h="11814" extrusionOk="0">
                    <a:moveTo>
                      <a:pt x="12760" y="1"/>
                    </a:moveTo>
                    <a:cubicBezTo>
                      <a:pt x="8530" y="1"/>
                      <a:pt x="3482" y="1142"/>
                      <a:pt x="2015" y="2953"/>
                    </a:cubicBezTo>
                    <a:cubicBezTo>
                      <a:pt x="1" y="5445"/>
                      <a:pt x="316" y="9804"/>
                      <a:pt x="3562" y="11814"/>
                    </a:cubicBezTo>
                    <a:lnTo>
                      <a:pt x="19121" y="9469"/>
                    </a:lnTo>
                    <a:cubicBezTo>
                      <a:pt x="20604" y="7391"/>
                      <a:pt x="21131" y="3963"/>
                      <a:pt x="18614" y="1407"/>
                    </a:cubicBezTo>
                    <a:cubicBezTo>
                      <a:pt x="17655" y="433"/>
                      <a:pt x="15362" y="1"/>
                      <a:pt x="12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7007624" y="4711754"/>
                <a:ext cx="640052" cy="131294"/>
              </a:xfrm>
              <a:custGeom>
                <a:avLst/>
                <a:gdLst/>
                <a:ahLst/>
                <a:cxnLst/>
                <a:rect l="l" t="t" r="r" b="b"/>
                <a:pathLst>
                  <a:path w="15556" h="3191" extrusionOk="0">
                    <a:moveTo>
                      <a:pt x="15555" y="0"/>
                    </a:moveTo>
                    <a:lnTo>
                      <a:pt x="1" y="2350"/>
                    </a:lnTo>
                    <a:cubicBezTo>
                      <a:pt x="954" y="2938"/>
                      <a:pt x="2538" y="3190"/>
                      <a:pt x="4344" y="3190"/>
                    </a:cubicBezTo>
                    <a:cubicBezTo>
                      <a:pt x="8689" y="3190"/>
                      <a:pt x="14320" y="1733"/>
                      <a:pt x="155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7001164" y="4534212"/>
                <a:ext cx="160136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227" extrusionOk="0">
                    <a:moveTo>
                      <a:pt x="767" y="585"/>
                    </a:moveTo>
                    <a:cubicBezTo>
                      <a:pt x="841" y="585"/>
                      <a:pt x="904" y="616"/>
                      <a:pt x="956" y="680"/>
                    </a:cubicBezTo>
                    <a:cubicBezTo>
                      <a:pt x="1020" y="754"/>
                      <a:pt x="1054" y="863"/>
                      <a:pt x="1074" y="1005"/>
                    </a:cubicBezTo>
                    <a:cubicBezTo>
                      <a:pt x="1089" y="1153"/>
                      <a:pt x="1079" y="1267"/>
                      <a:pt x="1040" y="1355"/>
                    </a:cubicBezTo>
                    <a:cubicBezTo>
                      <a:pt x="1000" y="1439"/>
                      <a:pt x="936" y="1488"/>
                      <a:pt x="843" y="1498"/>
                    </a:cubicBezTo>
                    <a:cubicBezTo>
                      <a:pt x="832" y="1499"/>
                      <a:pt x="821" y="1500"/>
                      <a:pt x="810" y="1500"/>
                    </a:cubicBezTo>
                    <a:cubicBezTo>
                      <a:pt x="735" y="1500"/>
                      <a:pt x="668" y="1469"/>
                      <a:pt x="616" y="1404"/>
                    </a:cubicBezTo>
                    <a:cubicBezTo>
                      <a:pt x="557" y="1331"/>
                      <a:pt x="522" y="1222"/>
                      <a:pt x="503" y="1074"/>
                    </a:cubicBezTo>
                    <a:cubicBezTo>
                      <a:pt x="483" y="932"/>
                      <a:pt x="498" y="813"/>
                      <a:pt x="537" y="730"/>
                    </a:cubicBezTo>
                    <a:cubicBezTo>
                      <a:pt x="577" y="646"/>
                      <a:pt x="641" y="597"/>
                      <a:pt x="734" y="587"/>
                    </a:cubicBezTo>
                    <a:cubicBezTo>
                      <a:pt x="745" y="586"/>
                      <a:pt x="756" y="585"/>
                      <a:pt x="767" y="585"/>
                    </a:cubicBezTo>
                    <a:close/>
                    <a:moveTo>
                      <a:pt x="831" y="258"/>
                    </a:moveTo>
                    <a:cubicBezTo>
                      <a:pt x="787" y="258"/>
                      <a:pt x="742" y="261"/>
                      <a:pt x="695" y="267"/>
                    </a:cubicBezTo>
                    <a:cubicBezTo>
                      <a:pt x="458" y="296"/>
                      <a:pt x="281" y="385"/>
                      <a:pt x="163" y="543"/>
                    </a:cubicBezTo>
                    <a:cubicBezTo>
                      <a:pt x="45" y="695"/>
                      <a:pt x="0" y="892"/>
                      <a:pt x="25" y="1134"/>
                    </a:cubicBezTo>
                    <a:cubicBezTo>
                      <a:pt x="55" y="1375"/>
                      <a:pt x="148" y="1557"/>
                      <a:pt x="301" y="1675"/>
                    </a:cubicBezTo>
                    <a:cubicBezTo>
                      <a:pt x="425" y="1775"/>
                      <a:pt x="574" y="1827"/>
                      <a:pt x="753" y="1827"/>
                    </a:cubicBezTo>
                    <a:cubicBezTo>
                      <a:pt x="794" y="1827"/>
                      <a:pt x="837" y="1824"/>
                      <a:pt x="882" y="1818"/>
                    </a:cubicBezTo>
                    <a:cubicBezTo>
                      <a:pt x="1118" y="1789"/>
                      <a:pt x="1296" y="1695"/>
                      <a:pt x="1414" y="1542"/>
                    </a:cubicBezTo>
                    <a:cubicBezTo>
                      <a:pt x="1537" y="1385"/>
                      <a:pt x="1581" y="1188"/>
                      <a:pt x="1552" y="946"/>
                    </a:cubicBezTo>
                    <a:cubicBezTo>
                      <a:pt x="1522" y="710"/>
                      <a:pt x="1429" y="528"/>
                      <a:pt x="1276" y="405"/>
                    </a:cubicBezTo>
                    <a:cubicBezTo>
                      <a:pt x="1158" y="306"/>
                      <a:pt x="1008" y="258"/>
                      <a:pt x="831" y="258"/>
                    </a:cubicBezTo>
                    <a:close/>
                    <a:moveTo>
                      <a:pt x="3075" y="1728"/>
                    </a:moveTo>
                    <a:cubicBezTo>
                      <a:pt x="3154" y="1728"/>
                      <a:pt x="3218" y="1762"/>
                      <a:pt x="3271" y="1823"/>
                    </a:cubicBezTo>
                    <a:cubicBezTo>
                      <a:pt x="3330" y="1897"/>
                      <a:pt x="3364" y="2005"/>
                      <a:pt x="3384" y="2148"/>
                    </a:cubicBezTo>
                    <a:cubicBezTo>
                      <a:pt x="3399" y="2296"/>
                      <a:pt x="3389" y="2414"/>
                      <a:pt x="3350" y="2498"/>
                    </a:cubicBezTo>
                    <a:cubicBezTo>
                      <a:pt x="3315" y="2582"/>
                      <a:pt x="3246" y="2626"/>
                      <a:pt x="3157" y="2641"/>
                    </a:cubicBezTo>
                    <a:cubicBezTo>
                      <a:pt x="3146" y="2642"/>
                      <a:pt x="3135" y="2643"/>
                      <a:pt x="3124" y="2643"/>
                    </a:cubicBezTo>
                    <a:cubicBezTo>
                      <a:pt x="3046" y="2643"/>
                      <a:pt x="2983" y="2612"/>
                      <a:pt x="2931" y="2547"/>
                    </a:cubicBezTo>
                    <a:cubicBezTo>
                      <a:pt x="2872" y="2473"/>
                      <a:pt x="2832" y="2365"/>
                      <a:pt x="2818" y="2217"/>
                    </a:cubicBezTo>
                    <a:cubicBezTo>
                      <a:pt x="2798" y="2074"/>
                      <a:pt x="2808" y="1961"/>
                      <a:pt x="2852" y="1877"/>
                    </a:cubicBezTo>
                    <a:cubicBezTo>
                      <a:pt x="2892" y="1789"/>
                      <a:pt x="2956" y="1744"/>
                      <a:pt x="3044" y="1730"/>
                    </a:cubicBezTo>
                    <a:cubicBezTo>
                      <a:pt x="3055" y="1728"/>
                      <a:pt x="3065" y="1728"/>
                      <a:pt x="3075" y="1728"/>
                    </a:cubicBezTo>
                    <a:close/>
                    <a:moveTo>
                      <a:pt x="3129" y="1403"/>
                    </a:moveTo>
                    <a:cubicBezTo>
                      <a:pt x="3089" y="1403"/>
                      <a:pt x="3048" y="1405"/>
                      <a:pt x="3005" y="1409"/>
                    </a:cubicBezTo>
                    <a:cubicBezTo>
                      <a:pt x="2768" y="1439"/>
                      <a:pt x="2591" y="1533"/>
                      <a:pt x="2473" y="1685"/>
                    </a:cubicBezTo>
                    <a:cubicBezTo>
                      <a:pt x="2350" y="1843"/>
                      <a:pt x="2305" y="2040"/>
                      <a:pt x="2335" y="2276"/>
                    </a:cubicBezTo>
                    <a:cubicBezTo>
                      <a:pt x="2365" y="2518"/>
                      <a:pt x="2458" y="2700"/>
                      <a:pt x="2611" y="2823"/>
                    </a:cubicBezTo>
                    <a:cubicBezTo>
                      <a:pt x="2733" y="2922"/>
                      <a:pt x="2884" y="2970"/>
                      <a:pt x="3061" y="2970"/>
                    </a:cubicBezTo>
                    <a:cubicBezTo>
                      <a:pt x="3105" y="2970"/>
                      <a:pt x="3150" y="2967"/>
                      <a:pt x="3197" y="2961"/>
                    </a:cubicBezTo>
                    <a:cubicBezTo>
                      <a:pt x="3433" y="2936"/>
                      <a:pt x="3611" y="2843"/>
                      <a:pt x="3729" y="2685"/>
                    </a:cubicBezTo>
                    <a:cubicBezTo>
                      <a:pt x="3847" y="2532"/>
                      <a:pt x="3891" y="2330"/>
                      <a:pt x="3867" y="2094"/>
                    </a:cubicBezTo>
                    <a:cubicBezTo>
                      <a:pt x="3837" y="1853"/>
                      <a:pt x="3744" y="1670"/>
                      <a:pt x="3591" y="1547"/>
                    </a:cubicBezTo>
                    <a:cubicBezTo>
                      <a:pt x="3465" y="1450"/>
                      <a:pt x="3313" y="1403"/>
                      <a:pt x="3129" y="1403"/>
                    </a:cubicBezTo>
                    <a:close/>
                    <a:moveTo>
                      <a:pt x="2867" y="1"/>
                    </a:moveTo>
                    <a:lnTo>
                      <a:pt x="2443" y="55"/>
                    </a:lnTo>
                    <a:lnTo>
                      <a:pt x="1025" y="3227"/>
                    </a:lnTo>
                    <a:lnTo>
                      <a:pt x="1443" y="3178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7181133" y="4520552"/>
                <a:ext cx="129319" cy="12392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012" extrusionOk="0">
                    <a:moveTo>
                      <a:pt x="872" y="1549"/>
                    </a:moveTo>
                    <a:lnTo>
                      <a:pt x="1719" y="2283"/>
                    </a:lnTo>
                    <a:cubicBezTo>
                      <a:pt x="1660" y="2347"/>
                      <a:pt x="1596" y="2392"/>
                      <a:pt x="1527" y="2431"/>
                    </a:cubicBezTo>
                    <a:cubicBezTo>
                      <a:pt x="1453" y="2465"/>
                      <a:pt x="1379" y="2485"/>
                      <a:pt x="1291" y="2495"/>
                    </a:cubicBezTo>
                    <a:cubicBezTo>
                      <a:pt x="1263" y="2498"/>
                      <a:pt x="1236" y="2500"/>
                      <a:pt x="1210" y="2500"/>
                    </a:cubicBezTo>
                    <a:cubicBezTo>
                      <a:pt x="1090" y="2500"/>
                      <a:pt x="983" y="2463"/>
                      <a:pt x="882" y="2387"/>
                    </a:cubicBezTo>
                    <a:cubicBezTo>
                      <a:pt x="763" y="2298"/>
                      <a:pt x="695" y="2180"/>
                      <a:pt x="675" y="2032"/>
                    </a:cubicBezTo>
                    <a:cubicBezTo>
                      <a:pt x="665" y="1943"/>
                      <a:pt x="675" y="1860"/>
                      <a:pt x="709" y="1776"/>
                    </a:cubicBezTo>
                    <a:cubicBezTo>
                      <a:pt x="744" y="1697"/>
                      <a:pt x="798" y="1623"/>
                      <a:pt x="872" y="1549"/>
                    </a:cubicBezTo>
                    <a:close/>
                    <a:moveTo>
                      <a:pt x="1364" y="1"/>
                    </a:moveTo>
                    <a:cubicBezTo>
                      <a:pt x="1271" y="1"/>
                      <a:pt x="1182" y="6"/>
                      <a:pt x="1093" y="17"/>
                    </a:cubicBezTo>
                    <a:cubicBezTo>
                      <a:pt x="828" y="52"/>
                      <a:pt x="616" y="141"/>
                      <a:pt x="473" y="283"/>
                    </a:cubicBezTo>
                    <a:cubicBezTo>
                      <a:pt x="325" y="431"/>
                      <a:pt x="266" y="604"/>
                      <a:pt x="291" y="810"/>
                    </a:cubicBezTo>
                    <a:cubicBezTo>
                      <a:pt x="301" y="884"/>
                      <a:pt x="320" y="953"/>
                      <a:pt x="355" y="1017"/>
                    </a:cubicBezTo>
                    <a:cubicBezTo>
                      <a:pt x="389" y="1081"/>
                      <a:pt x="433" y="1145"/>
                      <a:pt x="498" y="1209"/>
                    </a:cubicBezTo>
                    <a:cubicBezTo>
                      <a:pt x="305" y="1367"/>
                      <a:pt x="172" y="1525"/>
                      <a:pt x="99" y="1677"/>
                    </a:cubicBezTo>
                    <a:cubicBezTo>
                      <a:pt x="30" y="1835"/>
                      <a:pt x="0" y="2002"/>
                      <a:pt x="25" y="2190"/>
                    </a:cubicBezTo>
                    <a:cubicBezTo>
                      <a:pt x="59" y="2465"/>
                      <a:pt x="187" y="2682"/>
                      <a:pt x="419" y="2835"/>
                    </a:cubicBezTo>
                    <a:cubicBezTo>
                      <a:pt x="596" y="2950"/>
                      <a:pt x="806" y="3012"/>
                      <a:pt x="1050" y="3012"/>
                    </a:cubicBezTo>
                    <a:cubicBezTo>
                      <a:pt x="1118" y="3012"/>
                      <a:pt x="1188" y="3007"/>
                      <a:pt x="1261" y="2997"/>
                    </a:cubicBezTo>
                    <a:cubicBezTo>
                      <a:pt x="1428" y="2978"/>
                      <a:pt x="1581" y="2938"/>
                      <a:pt x="1724" y="2879"/>
                    </a:cubicBezTo>
                    <a:cubicBezTo>
                      <a:pt x="1867" y="2815"/>
                      <a:pt x="2000" y="2731"/>
                      <a:pt x="2123" y="2628"/>
                    </a:cubicBezTo>
                    <a:lnTo>
                      <a:pt x="2335" y="2815"/>
                    </a:lnTo>
                    <a:lnTo>
                      <a:pt x="3142" y="2717"/>
                    </a:lnTo>
                    <a:lnTo>
                      <a:pt x="2507" y="2170"/>
                    </a:lnTo>
                    <a:cubicBezTo>
                      <a:pt x="2620" y="2017"/>
                      <a:pt x="2699" y="1845"/>
                      <a:pt x="2743" y="1658"/>
                    </a:cubicBezTo>
                    <a:cubicBezTo>
                      <a:pt x="2793" y="1466"/>
                      <a:pt x="2817" y="1254"/>
                      <a:pt x="2808" y="1022"/>
                    </a:cubicBezTo>
                    <a:lnTo>
                      <a:pt x="2808" y="1022"/>
                    </a:lnTo>
                    <a:lnTo>
                      <a:pt x="2212" y="1096"/>
                    </a:lnTo>
                    <a:cubicBezTo>
                      <a:pt x="2221" y="1234"/>
                      <a:pt x="2216" y="1362"/>
                      <a:pt x="2197" y="1480"/>
                    </a:cubicBezTo>
                    <a:cubicBezTo>
                      <a:pt x="2172" y="1594"/>
                      <a:pt x="2133" y="1697"/>
                      <a:pt x="2079" y="1796"/>
                    </a:cubicBezTo>
                    <a:lnTo>
                      <a:pt x="1192" y="1032"/>
                    </a:lnTo>
                    <a:cubicBezTo>
                      <a:pt x="1123" y="973"/>
                      <a:pt x="1069" y="914"/>
                      <a:pt x="1034" y="865"/>
                    </a:cubicBezTo>
                    <a:cubicBezTo>
                      <a:pt x="995" y="815"/>
                      <a:pt x="975" y="766"/>
                      <a:pt x="970" y="722"/>
                    </a:cubicBezTo>
                    <a:cubicBezTo>
                      <a:pt x="961" y="653"/>
                      <a:pt x="980" y="599"/>
                      <a:pt x="1029" y="554"/>
                    </a:cubicBezTo>
                    <a:cubicBezTo>
                      <a:pt x="1079" y="510"/>
                      <a:pt x="1153" y="480"/>
                      <a:pt x="1251" y="471"/>
                    </a:cubicBezTo>
                    <a:cubicBezTo>
                      <a:pt x="1294" y="464"/>
                      <a:pt x="1338" y="462"/>
                      <a:pt x="1382" y="462"/>
                    </a:cubicBezTo>
                    <a:cubicBezTo>
                      <a:pt x="1443" y="462"/>
                      <a:pt x="1505" y="467"/>
                      <a:pt x="1571" y="476"/>
                    </a:cubicBezTo>
                    <a:cubicBezTo>
                      <a:pt x="1680" y="490"/>
                      <a:pt x="1798" y="525"/>
                      <a:pt x="1926" y="569"/>
                    </a:cubicBezTo>
                    <a:lnTo>
                      <a:pt x="1862" y="37"/>
                    </a:lnTo>
                    <a:cubicBezTo>
                      <a:pt x="1719" y="17"/>
                      <a:pt x="1586" y="8"/>
                      <a:pt x="1458" y="3"/>
                    </a:cubicBezTo>
                    <a:cubicBezTo>
                      <a:pt x="1426" y="1"/>
                      <a:pt x="1395" y="1"/>
                      <a:pt x="1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7327857" y="4500597"/>
                <a:ext cx="95868" cy="147546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586" extrusionOk="0">
                    <a:moveTo>
                      <a:pt x="892" y="916"/>
                    </a:moveTo>
                    <a:lnTo>
                      <a:pt x="951" y="1414"/>
                    </a:lnTo>
                    <a:cubicBezTo>
                      <a:pt x="852" y="1414"/>
                      <a:pt x="773" y="1399"/>
                      <a:pt x="719" y="1360"/>
                    </a:cubicBezTo>
                    <a:cubicBezTo>
                      <a:pt x="665" y="1325"/>
                      <a:pt x="630" y="1266"/>
                      <a:pt x="621" y="1192"/>
                    </a:cubicBezTo>
                    <a:cubicBezTo>
                      <a:pt x="616" y="1123"/>
                      <a:pt x="635" y="1069"/>
                      <a:pt x="685" y="1015"/>
                    </a:cubicBezTo>
                    <a:cubicBezTo>
                      <a:pt x="734" y="965"/>
                      <a:pt x="803" y="931"/>
                      <a:pt x="892" y="916"/>
                    </a:cubicBezTo>
                    <a:close/>
                    <a:moveTo>
                      <a:pt x="1371" y="1999"/>
                    </a:moveTo>
                    <a:cubicBezTo>
                      <a:pt x="1475" y="1999"/>
                      <a:pt x="1552" y="2019"/>
                      <a:pt x="1601" y="2054"/>
                    </a:cubicBezTo>
                    <a:cubicBezTo>
                      <a:pt x="1660" y="2088"/>
                      <a:pt x="1689" y="2148"/>
                      <a:pt x="1699" y="2236"/>
                    </a:cubicBezTo>
                    <a:cubicBezTo>
                      <a:pt x="1714" y="2320"/>
                      <a:pt x="1689" y="2384"/>
                      <a:pt x="1640" y="2433"/>
                    </a:cubicBezTo>
                    <a:cubicBezTo>
                      <a:pt x="1591" y="2482"/>
                      <a:pt x="1512" y="2517"/>
                      <a:pt x="1399" y="2532"/>
                    </a:cubicBezTo>
                    <a:lnTo>
                      <a:pt x="1335" y="2000"/>
                    </a:lnTo>
                    <a:cubicBezTo>
                      <a:pt x="1347" y="1999"/>
                      <a:pt x="1359" y="1999"/>
                      <a:pt x="1371" y="1999"/>
                    </a:cubicBezTo>
                    <a:close/>
                    <a:moveTo>
                      <a:pt x="1093" y="0"/>
                    </a:moveTo>
                    <a:lnTo>
                      <a:pt x="783" y="40"/>
                    </a:lnTo>
                    <a:lnTo>
                      <a:pt x="837" y="483"/>
                    </a:lnTo>
                    <a:cubicBezTo>
                      <a:pt x="547" y="527"/>
                      <a:pt x="335" y="626"/>
                      <a:pt x="192" y="773"/>
                    </a:cubicBezTo>
                    <a:cubicBezTo>
                      <a:pt x="54" y="916"/>
                      <a:pt x="0" y="1103"/>
                      <a:pt x="25" y="1335"/>
                    </a:cubicBezTo>
                    <a:cubicBezTo>
                      <a:pt x="49" y="1547"/>
                      <a:pt x="133" y="1704"/>
                      <a:pt x="276" y="1803"/>
                    </a:cubicBezTo>
                    <a:cubicBezTo>
                      <a:pt x="419" y="1901"/>
                      <a:pt x="645" y="1960"/>
                      <a:pt x="956" y="1975"/>
                    </a:cubicBezTo>
                    <a:lnTo>
                      <a:pt x="1020" y="1980"/>
                    </a:lnTo>
                    <a:lnTo>
                      <a:pt x="1093" y="2576"/>
                    </a:lnTo>
                    <a:cubicBezTo>
                      <a:pt x="1032" y="2580"/>
                      <a:pt x="972" y="2582"/>
                      <a:pt x="912" y="2582"/>
                    </a:cubicBezTo>
                    <a:cubicBezTo>
                      <a:pt x="817" y="2582"/>
                      <a:pt x="722" y="2576"/>
                      <a:pt x="626" y="2561"/>
                    </a:cubicBezTo>
                    <a:cubicBezTo>
                      <a:pt x="473" y="2542"/>
                      <a:pt x="320" y="2502"/>
                      <a:pt x="163" y="2443"/>
                    </a:cubicBezTo>
                    <a:lnTo>
                      <a:pt x="163" y="2443"/>
                    </a:lnTo>
                    <a:lnTo>
                      <a:pt x="227" y="2945"/>
                    </a:lnTo>
                    <a:cubicBezTo>
                      <a:pt x="374" y="2980"/>
                      <a:pt x="522" y="3000"/>
                      <a:pt x="675" y="3014"/>
                    </a:cubicBezTo>
                    <a:cubicBezTo>
                      <a:pt x="743" y="3019"/>
                      <a:pt x="813" y="3021"/>
                      <a:pt x="883" y="3021"/>
                    </a:cubicBezTo>
                    <a:cubicBezTo>
                      <a:pt x="969" y="3021"/>
                      <a:pt x="1056" y="3018"/>
                      <a:pt x="1143" y="3009"/>
                    </a:cubicBezTo>
                    <a:lnTo>
                      <a:pt x="1217" y="3586"/>
                    </a:lnTo>
                    <a:lnTo>
                      <a:pt x="1522" y="3546"/>
                    </a:lnTo>
                    <a:lnTo>
                      <a:pt x="1453" y="2970"/>
                    </a:lnTo>
                    <a:cubicBezTo>
                      <a:pt x="1763" y="2911"/>
                      <a:pt x="1990" y="2812"/>
                      <a:pt x="2133" y="2670"/>
                    </a:cubicBezTo>
                    <a:cubicBezTo>
                      <a:pt x="2271" y="2527"/>
                      <a:pt x="2330" y="2335"/>
                      <a:pt x="2300" y="2103"/>
                    </a:cubicBezTo>
                    <a:cubicBezTo>
                      <a:pt x="2271" y="1867"/>
                      <a:pt x="2182" y="1699"/>
                      <a:pt x="2039" y="1596"/>
                    </a:cubicBezTo>
                    <a:cubicBezTo>
                      <a:pt x="1896" y="1492"/>
                      <a:pt x="1660" y="1438"/>
                      <a:pt x="1330" y="1424"/>
                    </a:cubicBezTo>
                    <a:lnTo>
                      <a:pt x="1266" y="1419"/>
                    </a:lnTo>
                    <a:lnTo>
                      <a:pt x="1202" y="872"/>
                    </a:lnTo>
                    <a:cubicBezTo>
                      <a:pt x="1247" y="868"/>
                      <a:pt x="1293" y="867"/>
                      <a:pt x="1338" y="867"/>
                    </a:cubicBezTo>
                    <a:cubicBezTo>
                      <a:pt x="1421" y="867"/>
                      <a:pt x="1505" y="872"/>
                      <a:pt x="1591" y="882"/>
                    </a:cubicBezTo>
                    <a:cubicBezTo>
                      <a:pt x="1719" y="897"/>
                      <a:pt x="1852" y="921"/>
                      <a:pt x="1985" y="961"/>
                    </a:cubicBezTo>
                    <a:lnTo>
                      <a:pt x="1926" y="473"/>
                    </a:lnTo>
                    <a:cubicBezTo>
                      <a:pt x="1793" y="453"/>
                      <a:pt x="1665" y="443"/>
                      <a:pt x="1532" y="438"/>
                    </a:cubicBezTo>
                    <a:cubicBezTo>
                      <a:pt x="1457" y="433"/>
                      <a:pt x="1382" y="430"/>
                      <a:pt x="1307" y="430"/>
                    </a:cubicBezTo>
                    <a:cubicBezTo>
                      <a:pt x="1254" y="430"/>
                      <a:pt x="1201" y="431"/>
                      <a:pt x="1148" y="434"/>
                    </a:cubicBez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7453473" y="4492491"/>
                <a:ext cx="42626" cy="120802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936" extrusionOk="0">
                    <a:moveTo>
                      <a:pt x="690" y="0"/>
                    </a:moveTo>
                    <a:lnTo>
                      <a:pt x="1" y="84"/>
                    </a:lnTo>
                    <a:lnTo>
                      <a:pt x="134" y="1177"/>
                    </a:lnTo>
                    <a:lnTo>
                      <a:pt x="326" y="1965"/>
                    </a:lnTo>
                    <a:lnTo>
                      <a:pt x="818" y="1906"/>
                    </a:lnTo>
                    <a:lnTo>
                      <a:pt x="823" y="1094"/>
                    </a:lnTo>
                    <a:lnTo>
                      <a:pt x="690" y="0"/>
                    </a:lnTo>
                    <a:close/>
                    <a:moveTo>
                      <a:pt x="951" y="2172"/>
                    </a:moveTo>
                    <a:lnTo>
                      <a:pt x="267" y="2256"/>
                    </a:lnTo>
                    <a:lnTo>
                      <a:pt x="346" y="2936"/>
                    </a:lnTo>
                    <a:lnTo>
                      <a:pt x="1035" y="2852"/>
                    </a:lnTo>
                    <a:lnTo>
                      <a:pt x="951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34"/>
              <p:cNvSpPr/>
              <p:nvPr/>
            </p:nvSpPr>
            <p:spPr>
              <a:xfrm>
                <a:off x="7531896" y="4477267"/>
                <a:ext cx="110310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055" extrusionOk="0">
                    <a:moveTo>
                      <a:pt x="1626" y="1227"/>
                    </a:moveTo>
                    <a:lnTo>
                      <a:pt x="1552" y="1769"/>
                    </a:lnTo>
                    <a:lnTo>
                      <a:pt x="1050" y="1828"/>
                    </a:lnTo>
                    <a:lnTo>
                      <a:pt x="1050" y="1828"/>
                    </a:lnTo>
                    <a:lnTo>
                      <a:pt x="1119" y="1291"/>
                    </a:lnTo>
                    <a:lnTo>
                      <a:pt x="1626" y="1227"/>
                    </a:lnTo>
                    <a:close/>
                    <a:moveTo>
                      <a:pt x="2198" y="1"/>
                    </a:moveTo>
                    <a:lnTo>
                      <a:pt x="1774" y="50"/>
                    </a:lnTo>
                    <a:lnTo>
                      <a:pt x="1680" y="808"/>
                    </a:lnTo>
                    <a:lnTo>
                      <a:pt x="1178" y="872"/>
                    </a:lnTo>
                    <a:lnTo>
                      <a:pt x="1272" y="114"/>
                    </a:lnTo>
                    <a:lnTo>
                      <a:pt x="843" y="163"/>
                    </a:lnTo>
                    <a:lnTo>
                      <a:pt x="750" y="922"/>
                    </a:lnTo>
                    <a:lnTo>
                      <a:pt x="104" y="1001"/>
                    </a:lnTo>
                    <a:lnTo>
                      <a:pt x="154" y="1404"/>
                    </a:lnTo>
                    <a:lnTo>
                      <a:pt x="695" y="1340"/>
                    </a:lnTo>
                    <a:lnTo>
                      <a:pt x="695" y="1340"/>
                    </a:lnTo>
                    <a:lnTo>
                      <a:pt x="626" y="1882"/>
                    </a:lnTo>
                    <a:lnTo>
                      <a:pt x="1" y="1956"/>
                    </a:lnTo>
                    <a:lnTo>
                      <a:pt x="50" y="2365"/>
                    </a:lnTo>
                    <a:lnTo>
                      <a:pt x="582" y="2301"/>
                    </a:lnTo>
                    <a:lnTo>
                      <a:pt x="488" y="3054"/>
                    </a:lnTo>
                    <a:lnTo>
                      <a:pt x="912" y="3005"/>
                    </a:lnTo>
                    <a:lnTo>
                      <a:pt x="1006" y="2252"/>
                    </a:lnTo>
                    <a:lnTo>
                      <a:pt x="1508" y="2188"/>
                    </a:lnTo>
                    <a:lnTo>
                      <a:pt x="1414" y="2941"/>
                    </a:lnTo>
                    <a:lnTo>
                      <a:pt x="1838" y="2892"/>
                    </a:lnTo>
                    <a:lnTo>
                      <a:pt x="1932" y="2138"/>
                    </a:lnTo>
                    <a:lnTo>
                      <a:pt x="2572" y="2059"/>
                    </a:lnTo>
                    <a:lnTo>
                      <a:pt x="2523" y="1651"/>
                    </a:lnTo>
                    <a:lnTo>
                      <a:pt x="1981" y="1715"/>
                    </a:lnTo>
                    <a:lnTo>
                      <a:pt x="2050" y="1178"/>
                    </a:lnTo>
                    <a:lnTo>
                      <a:pt x="2680" y="1099"/>
                    </a:lnTo>
                    <a:lnTo>
                      <a:pt x="2631" y="695"/>
                    </a:lnTo>
                    <a:lnTo>
                      <a:pt x="2104" y="759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7477584" y="4727142"/>
                <a:ext cx="262094" cy="167707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076" extrusionOk="0">
                    <a:moveTo>
                      <a:pt x="2577" y="1"/>
                    </a:moveTo>
                    <a:lnTo>
                      <a:pt x="1" y="1705"/>
                    </a:lnTo>
                    <a:cubicBezTo>
                      <a:pt x="1099" y="3426"/>
                      <a:pt x="3136" y="4075"/>
                      <a:pt x="4558" y="4075"/>
                    </a:cubicBezTo>
                    <a:cubicBezTo>
                      <a:pt x="5395" y="4075"/>
                      <a:pt x="6018" y="3851"/>
                      <a:pt x="6113" y="3488"/>
                    </a:cubicBezTo>
                    <a:cubicBezTo>
                      <a:pt x="6369" y="2508"/>
                      <a:pt x="3449" y="2370"/>
                      <a:pt x="2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43" name="Google Shape;743;p34"/>
            <p:cNvGrpSpPr/>
            <p:nvPr/>
          </p:nvGrpSpPr>
          <p:grpSpPr>
            <a:xfrm>
              <a:off x="7411038" y="1642247"/>
              <a:ext cx="878787" cy="572768"/>
              <a:chOff x="7989513" y="982247"/>
              <a:chExt cx="878787" cy="572768"/>
            </a:xfrm>
          </p:grpSpPr>
          <p:sp>
            <p:nvSpPr>
              <p:cNvPr id="744" name="Google Shape;744;p34"/>
              <p:cNvSpPr/>
              <p:nvPr/>
            </p:nvSpPr>
            <p:spPr>
              <a:xfrm>
                <a:off x="7998853" y="982247"/>
                <a:ext cx="869447" cy="486199"/>
              </a:xfrm>
              <a:custGeom>
                <a:avLst/>
                <a:gdLst/>
                <a:ahLst/>
                <a:cxnLst/>
                <a:rect l="l" t="t" r="r" b="b"/>
                <a:pathLst>
                  <a:path w="21130" h="11816" extrusionOk="0">
                    <a:moveTo>
                      <a:pt x="8370" y="0"/>
                    </a:moveTo>
                    <a:cubicBezTo>
                      <a:pt x="5768" y="0"/>
                      <a:pt x="3476" y="433"/>
                      <a:pt x="2517" y="1408"/>
                    </a:cubicBezTo>
                    <a:cubicBezTo>
                      <a:pt x="0" y="3964"/>
                      <a:pt x="527" y="7392"/>
                      <a:pt x="2010" y="9471"/>
                    </a:cubicBezTo>
                    <a:lnTo>
                      <a:pt x="17564" y="11815"/>
                    </a:lnTo>
                    <a:cubicBezTo>
                      <a:pt x="20815" y="9806"/>
                      <a:pt x="21130" y="5447"/>
                      <a:pt x="19115" y="2955"/>
                    </a:cubicBezTo>
                    <a:cubicBezTo>
                      <a:pt x="17649" y="1143"/>
                      <a:pt x="12600" y="0"/>
                      <a:pt x="8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34"/>
              <p:cNvSpPr/>
              <p:nvPr/>
            </p:nvSpPr>
            <p:spPr>
              <a:xfrm>
                <a:off x="8081311" y="1371909"/>
                <a:ext cx="640255" cy="131302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3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36" y="1733"/>
                      <a:pt x="6867" y="3191"/>
                      <a:pt x="11214" y="3191"/>
                    </a:cubicBezTo>
                    <a:cubicBezTo>
                      <a:pt x="13021" y="3191"/>
                      <a:pt x="14605" y="2939"/>
                      <a:pt x="15560" y="2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34"/>
              <p:cNvSpPr/>
              <p:nvPr/>
            </p:nvSpPr>
            <p:spPr>
              <a:xfrm>
                <a:off x="8140481" y="1125891"/>
                <a:ext cx="122866" cy="133194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237" extrusionOk="0">
                    <a:moveTo>
                      <a:pt x="434" y="0"/>
                    </a:moveTo>
                    <a:lnTo>
                      <a:pt x="1" y="2847"/>
                    </a:lnTo>
                    <a:lnTo>
                      <a:pt x="735" y="2961"/>
                    </a:lnTo>
                    <a:lnTo>
                      <a:pt x="917" y="1754"/>
                    </a:lnTo>
                    <a:lnTo>
                      <a:pt x="2006" y="1916"/>
                    </a:lnTo>
                    <a:lnTo>
                      <a:pt x="1818" y="3123"/>
                    </a:lnTo>
                    <a:lnTo>
                      <a:pt x="2557" y="3236"/>
                    </a:lnTo>
                    <a:lnTo>
                      <a:pt x="2986" y="385"/>
                    </a:lnTo>
                    <a:lnTo>
                      <a:pt x="2252" y="276"/>
                    </a:lnTo>
                    <a:lnTo>
                      <a:pt x="2089" y="1360"/>
                    </a:lnTo>
                    <a:lnTo>
                      <a:pt x="1001" y="1197"/>
                    </a:lnTo>
                    <a:lnTo>
                      <a:pt x="1168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8269188" y="1151814"/>
                <a:ext cx="123072" cy="129573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3149" extrusionOk="0">
                    <a:moveTo>
                      <a:pt x="1828" y="740"/>
                    </a:moveTo>
                    <a:lnTo>
                      <a:pt x="2045" y="1932"/>
                    </a:lnTo>
                    <a:lnTo>
                      <a:pt x="1261" y="1813"/>
                    </a:lnTo>
                    <a:lnTo>
                      <a:pt x="1828" y="740"/>
                    </a:lnTo>
                    <a:close/>
                    <a:moveTo>
                      <a:pt x="1488" y="1"/>
                    </a:moveTo>
                    <a:lnTo>
                      <a:pt x="1" y="2695"/>
                    </a:lnTo>
                    <a:lnTo>
                      <a:pt x="739" y="2803"/>
                    </a:lnTo>
                    <a:lnTo>
                      <a:pt x="1000" y="2316"/>
                    </a:lnTo>
                    <a:lnTo>
                      <a:pt x="2148" y="2488"/>
                    </a:lnTo>
                    <a:lnTo>
                      <a:pt x="2251" y="3035"/>
                    </a:lnTo>
                    <a:lnTo>
                      <a:pt x="2990" y="3148"/>
                    </a:lnTo>
                    <a:lnTo>
                      <a:pt x="2365" y="134"/>
                    </a:lnTo>
                    <a:lnTo>
                      <a:pt x="1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34"/>
              <p:cNvSpPr/>
              <p:nvPr/>
            </p:nvSpPr>
            <p:spPr>
              <a:xfrm>
                <a:off x="8415712" y="1167655"/>
                <a:ext cx="122866" cy="13315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236" extrusionOk="0">
                    <a:moveTo>
                      <a:pt x="434" y="0"/>
                    </a:moveTo>
                    <a:lnTo>
                      <a:pt x="1" y="2847"/>
                    </a:lnTo>
                    <a:lnTo>
                      <a:pt x="734" y="2960"/>
                    </a:lnTo>
                    <a:lnTo>
                      <a:pt x="917" y="1749"/>
                    </a:lnTo>
                    <a:lnTo>
                      <a:pt x="2000" y="1916"/>
                    </a:lnTo>
                    <a:lnTo>
                      <a:pt x="1818" y="3123"/>
                    </a:lnTo>
                    <a:lnTo>
                      <a:pt x="2552" y="3236"/>
                    </a:lnTo>
                    <a:lnTo>
                      <a:pt x="2985" y="384"/>
                    </a:lnTo>
                    <a:lnTo>
                      <a:pt x="2251" y="271"/>
                    </a:lnTo>
                    <a:lnTo>
                      <a:pt x="2089" y="1359"/>
                    </a:lnTo>
                    <a:lnTo>
                      <a:pt x="1000" y="1197"/>
                    </a:lnTo>
                    <a:lnTo>
                      <a:pt x="1168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34"/>
              <p:cNvSpPr/>
              <p:nvPr/>
            </p:nvSpPr>
            <p:spPr>
              <a:xfrm>
                <a:off x="8544420" y="1193578"/>
                <a:ext cx="122825" cy="129327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3143" extrusionOk="0">
                    <a:moveTo>
                      <a:pt x="1828" y="734"/>
                    </a:moveTo>
                    <a:lnTo>
                      <a:pt x="2044" y="1931"/>
                    </a:lnTo>
                    <a:lnTo>
                      <a:pt x="2044" y="1931"/>
                    </a:lnTo>
                    <a:lnTo>
                      <a:pt x="1261" y="1813"/>
                    </a:lnTo>
                    <a:lnTo>
                      <a:pt x="1828" y="734"/>
                    </a:lnTo>
                    <a:close/>
                    <a:moveTo>
                      <a:pt x="1488" y="0"/>
                    </a:moveTo>
                    <a:lnTo>
                      <a:pt x="0" y="2690"/>
                    </a:lnTo>
                    <a:lnTo>
                      <a:pt x="739" y="2803"/>
                    </a:lnTo>
                    <a:lnTo>
                      <a:pt x="1000" y="2310"/>
                    </a:lnTo>
                    <a:lnTo>
                      <a:pt x="2148" y="2488"/>
                    </a:lnTo>
                    <a:lnTo>
                      <a:pt x="2246" y="3034"/>
                    </a:lnTo>
                    <a:lnTo>
                      <a:pt x="2985" y="3143"/>
                    </a:lnTo>
                    <a:lnTo>
                      <a:pt x="2985" y="3143"/>
                    </a:lnTo>
                    <a:lnTo>
                      <a:pt x="2364" y="133"/>
                    </a:lnTo>
                    <a:lnTo>
                      <a:pt x="14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8698639" y="1210407"/>
                <a:ext cx="46044" cy="12163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956" extrusionOk="0">
                    <a:moveTo>
                      <a:pt x="434" y="0"/>
                    </a:moveTo>
                    <a:lnTo>
                      <a:pt x="266" y="1094"/>
                    </a:lnTo>
                    <a:lnTo>
                      <a:pt x="242" y="1906"/>
                    </a:lnTo>
                    <a:lnTo>
                      <a:pt x="734" y="1980"/>
                    </a:lnTo>
                    <a:lnTo>
                      <a:pt x="956" y="1197"/>
                    </a:lnTo>
                    <a:lnTo>
                      <a:pt x="1118" y="104"/>
                    </a:lnTo>
                    <a:lnTo>
                      <a:pt x="434" y="0"/>
                    </a:lnTo>
                    <a:close/>
                    <a:moveTo>
                      <a:pt x="104" y="2172"/>
                    </a:moveTo>
                    <a:lnTo>
                      <a:pt x="0" y="2852"/>
                    </a:lnTo>
                    <a:lnTo>
                      <a:pt x="690" y="2955"/>
                    </a:lnTo>
                    <a:lnTo>
                      <a:pt x="793" y="2276"/>
                    </a:lnTo>
                    <a:lnTo>
                      <a:pt x="104" y="21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7989513" y="1387339"/>
                <a:ext cx="261904" cy="1676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4075" extrusionOk="0">
                    <a:moveTo>
                      <a:pt x="3793" y="0"/>
                    </a:moveTo>
                    <a:cubicBezTo>
                      <a:pt x="2916" y="2369"/>
                      <a:pt x="1" y="2507"/>
                      <a:pt x="257" y="3487"/>
                    </a:cubicBezTo>
                    <a:cubicBezTo>
                      <a:pt x="351" y="3850"/>
                      <a:pt x="975" y="4074"/>
                      <a:pt x="1810" y="4074"/>
                    </a:cubicBezTo>
                    <a:cubicBezTo>
                      <a:pt x="3232" y="4074"/>
                      <a:pt x="5269" y="3424"/>
                      <a:pt x="6364" y="1699"/>
                    </a:cubicBezTo>
                    <a:lnTo>
                      <a:pt x="37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713" name="Google Shape;713;p34"/>
          <p:cNvSpPr txBox="1">
            <a:spLocks noGrp="1"/>
          </p:cNvSpPr>
          <p:nvPr>
            <p:ph type="title"/>
          </p:nvPr>
        </p:nvSpPr>
        <p:spPr>
          <a:xfrm>
            <a:off x="960000" y="1778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667" b="1" dirty="0"/>
              <a:t>Ciri Satuan Pendidikan yang melangengkan praktik Bullying</a:t>
            </a:r>
            <a:endParaRPr sz="2667" b="1" dirty="0"/>
          </a:p>
        </p:txBody>
      </p:sp>
      <p:pic>
        <p:nvPicPr>
          <p:cNvPr id="1027" name="Picture 3" descr="C:\Users\IMG\Pictures\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311400"/>
            <a:ext cx="4169485" cy="4546600"/>
          </a:xfrm>
          <a:prstGeom prst="rect">
            <a:avLst/>
          </a:prstGeom>
          <a:noFill/>
        </p:spPr>
      </p:pic>
      <p:sp>
        <p:nvSpPr>
          <p:cNvPr id="47" name="Decagon 46"/>
          <p:cNvSpPr/>
          <p:nvPr/>
        </p:nvSpPr>
        <p:spPr>
          <a:xfrm>
            <a:off x="172654" y="1089984"/>
            <a:ext cx="4000500" cy="2540000"/>
          </a:xfrm>
          <a:prstGeom prst="dec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keteladanan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pendidik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kependidikan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.</a:t>
            </a:r>
          </a:p>
        </p:txBody>
      </p:sp>
      <p:sp>
        <p:nvSpPr>
          <p:cNvPr id="48" name="Decagon 47"/>
          <p:cNvSpPr/>
          <p:nvPr/>
        </p:nvSpPr>
        <p:spPr>
          <a:xfrm>
            <a:off x="4368800" y="1600200"/>
            <a:ext cx="3510978" cy="2844800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/>
              <a:t>Adanya perilaku kekerasan baik yang dilakukan pendidik dan tenaga kependidikan dan siswa</a:t>
            </a:r>
            <a:r>
              <a:rPr lang="en-US" sz="2400" dirty="0"/>
              <a:t>.</a:t>
            </a:r>
          </a:p>
        </p:txBody>
      </p:sp>
      <p:sp>
        <p:nvSpPr>
          <p:cNvPr id="49" name="Decagon 48"/>
          <p:cNvSpPr/>
          <p:nvPr/>
        </p:nvSpPr>
        <p:spPr>
          <a:xfrm>
            <a:off x="1854200" y="4140200"/>
            <a:ext cx="3327400" cy="2540000"/>
          </a:xfrm>
          <a:prstGeom prst="dec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/>
              <a:t>Adanya perilaku kekerasan baik yang dilakukan pendidik dan tenaga kependidikan dan siswa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1054</Words>
  <Application>Microsoft Office PowerPoint</Application>
  <PresentationFormat>Widescreen</PresentationFormat>
  <Paragraphs>172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 Display</vt:lpstr>
      <vt:lpstr>Arial</vt:lpstr>
      <vt:lpstr>Arial MT</vt:lpstr>
      <vt:lpstr>Bebas Neue</vt:lpstr>
      <vt:lpstr>Calibri</vt:lpstr>
      <vt:lpstr>Calibri Light</vt:lpstr>
      <vt:lpstr>Nunito Black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3 DOSA DALAM PENDIDIKAN DI INDONESIA</vt:lpstr>
      <vt:lpstr>1 DARI 3 PEREMPUAN MENGALAMI KEKERASAN DAN ATAU KEKERASAN SEKSUAL</vt:lpstr>
      <vt:lpstr>PowerPoint Presentation</vt:lpstr>
      <vt:lpstr>Tempat terjadinya bullying</vt:lpstr>
      <vt:lpstr>APA SAJA YANG TERMASUK JENIS BULLYING:</vt:lpstr>
      <vt:lpstr>Ciri Satuan Pendidikan yang melangengkan praktik Bullying</vt:lpstr>
      <vt:lpstr>Dampak Bullying bagi Korban, Pelaku dan Saksi?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Intikom Medan</dc:creator>
  <cp:lastModifiedBy>Intikom Medan</cp:lastModifiedBy>
  <cp:revision>2</cp:revision>
  <dcterms:created xsi:type="dcterms:W3CDTF">2024-10-01T09:09:07Z</dcterms:created>
  <dcterms:modified xsi:type="dcterms:W3CDTF">2024-10-15T08:29:02Z</dcterms:modified>
</cp:coreProperties>
</file>